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8"/>
  </p:notesMasterIdLst>
  <p:sldIdLst>
    <p:sldId id="265" r:id="rId2"/>
    <p:sldId id="292" r:id="rId3"/>
    <p:sldId id="308" r:id="rId4"/>
    <p:sldId id="290" r:id="rId5"/>
    <p:sldId id="307" r:id="rId6"/>
    <p:sldId id="285" r:id="rId7"/>
    <p:sldId id="288" r:id="rId8"/>
    <p:sldId id="294" r:id="rId9"/>
    <p:sldId id="259" r:id="rId10"/>
    <p:sldId id="299" r:id="rId11"/>
    <p:sldId id="302" r:id="rId12"/>
    <p:sldId id="295" r:id="rId13"/>
    <p:sldId id="261" r:id="rId14"/>
    <p:sldId id="286" r:id="rId15"/>
    <p:sldId id="284" r:id="rId16"/>
    <p:sldId id="281" r:id="rId17"/>
  </p:sldIdLst>
  <p:sldSz cx="9906000" cy="6858000" type="A4"/>
  <p:notesSz cx="6735763" cy="98663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12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99"/>
    <a:srgbClr val="FAB582"/>
    <a:srgbClr val="99FF66"/>
    <a:srgbClr val="BA8CDC"/>
    <a:srgbClr val="97E4FF"/>
    <a:srgbClr val="FF8989"/>
    <a:srgbClr val="00CC66"/>
    <a:srgbClr val="C39BE1"/>
    <a:srgbClr val="73FF2D"/>
    <a:srgbClr val="FF939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3" d="100"/>
          <a:sy n="83" d="100"/>
        </p:scale>
        <p:origin x="1253" y="67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BFF603F-516D-4532-A35E-B5F78EFB8FAE}" type="doc">
      <dgm:prSet loTypeId="urn:microsoft.com/office/officeart/2005/8/layout/hProcess9" loCatId="process" qsTypeId="urn:microsoft.com/office/officeart/2005/8/quickstyle/simple5" qsCatId="simple" csTypeId="urn:microsoft.com/office/officeart/2005/8/colors/colorful5" csCatId="colorful" phldr="1"/>
      <dgm:spPr/>
    </dgm:pt>
    <dgm:pt modelId="{63B1A66E-51FD-461A-80FE-F513DE8FD3E1}" type="pres">
      <dgm:prSet presAssocID="{3BFF603F-516D-4532-A35E-B5F78EFB8FAE}" presName="CompostProcess" presStyleCnt="0">
        <dgm:presLayoutVars>
          <dgm:dir/>
          <dgm:resizeHandles val="exact"/>
        </dgm:presLayoutVars>
      </dgm:prSet>
      <dgm:spPr/>
    </dgm:pt>
    <dgm:pt modelId="{F4F460BC-F421-42BC-A399-3833F9839F26}" type="pres">
      <dgm:prSet presAssocID="{3BFF603F-516D-4532-A35E-B5F78EFB8FAE}" presName="arrow" presStyleLbl="bgShp" presStyleIdx="0" presStyleCnt="1" custScaleX="117647" custLinFactNeighborX="-26" custLinFactNeighborY="-9223"/>
      <dgm:spPr>
        <a:solidFill>
          <a:srgbClr val="FF8989"/>
        </a:solidFill>
        <a:ln>
          <a:solidFill>
            <a:srgbClr val="FF0000"/>
          </a:solidFill>
        </a:ln>
      </dgm:spPr>
    </dgm:pt>
    <dgm:pt modelId="{EFF843B3-ACD1-4D57-A472-980541BC0B07}" type="pres">
      <dgm:prSet presAssocID="{3BFF603F-516D-4532-A35E-B5F78EFB8FAE}" presName="linearProcess" presStyleCnt="0"/>
      <dgm:spPr/>
    </dgm:pt>
  </dgm:ptLst>
  <dgm:cxnLst>
    <dgm:cxn modelId="{734A57B0-A176-4B7D-84CD-0CDB467599E4}" type="presOf" srcId="{3BFF603F-516D-4532-A35E-B5F78EFB8FAE}" destId="{63B1A66E-51FD-461A-80FE-F513DE8FD3E1}" srcOrd="0" destOrd="0" presId="urn:microsoft.com/office/officeart/2005/8/layout/hProcess9"/>
    <dgm:cxn modelId="{7C39B040-2588-425B-AC32-4CC66E70F1D4}" type="presParOf" srcId="{63B1A66E-51FD-461A-80FE-F513DE8FD3E1}" destId="{F4F460BC-F421-42BC-A399-3833F9839F26}" srcOrd="0" destOrd="0" presId="urn:microsoft.com/office/officeart/2005/8/layout/hProcess9"/>
    <dgm:cxn modelId="{EAB2F26A-8C26-487D-9269-F009051A030A}" type="presParOf" srcId="{63B1A66E-51FD-461A-80FE-F513DE8FD3E1}" destId="{EFF843B3-ACD1-4D57-A472-980541BC0B07}" srcOrd="1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C9439B4-3E8C-4B88-9E69-CA2AE1A6B17E}" type="doc">
      <dgm:prSet loTypeId="urn:microsoft.com/office/officeart/2005/8/layout/hList1" loCatId="list" qsTypeId="urn:microsoft.com/office/officeart/2005/8/quickstyle/simple5" qsCatId="simple" csTypeId="urn:microsoft.com/office/officeart/2005/8/colors/colorful5" csCatId="colorful" phldr="1"/>
      <dgm:spPr/>
      <dgm:t>
        <a:bodyPr/>
        <a:lstStyle/>
        <a:p>
          <a:endParaRPr lang="ru-RU"/>
        </a:p>
      </dgm:t>
    </dgm:pt>
    <dgm:pt modelId="{43BA740F-6E8B-43CD-9EE2-B2B746B33E88}">
      <dgm:prSet phldrT="[Текст]"/>
      <dgm:spPr>
        <a:solidFill>
          <a:srgbClr val="00CC00"/>
        </a:solidFill>
      </dgm:spPr>
      <dgm:t>
        <a:bodyPr/>
        <a:lstStyle/>
        <a:p>
          <a:r>
            <a:rPr lang="ru-RU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Просветительское</a:t>
          </a:r>
          <a:endParaRPr lang="ru-RU" b="1" dirty="0" smtClean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94DA6B79-E37B-4B59-BBFA-6B6E065B6F48}" type="parTrans" cxnId="{55C17FFF-F6B5-4C89-972D-CF55CCE7EF02}">
      <dgm:prSet/>
      <dgm:spPr/>
      <dgm:t>
        <a:bodyPr/>
        <a:lstStyle/>
        <a:p>
          <a:endParaRPr lang="ru-RU"/>
        </a:p>
      </dgm:t>
    </dgm:pt>
    <dgm:pt modelId="{F1585E8E-FC4F-4BB5-B1A5-E333E6E3E308}" type="sibTrans" cxnId="{55C17FFF-F6B5-4C89-972D-CF55CCE7EF02}">
      <dgm:prSet/>
      <dgm:spPr/>
      <dgm:t>
        <a:bodyPr/>
        <a:lstStyle/>
        <a:p>
          <a:endParaRPr lang="ru-RU"/>
        </a:p>
      </dgm:t>
    </dgm:pt>
    <dgm:pt modelId="{8E0C46A5-E77C-474E-9C51-B63959115FC1}">
      <dgm:prSet phldrT="[Текст]"/>
      <dgm:spPr>
        <a:solidFill>
          <a:srgbClr val="99FF66">
            <a:alpha val="89804"/>
          </a:srgbClr>
        </a:solidFill>
      </dgm:spPr>
      <dgm:t>
        <a:bodyPr/>
        <a:lstStyle/>
        <a:p>
          <a:r>
            <a:rPr lang="ru-RU" dirty="0" smtClean="0">
              <a:latin typeface="Times New Roman" pitchFamily="18" charset="0"/>
              <a:cs typeface="Times New Roman" pitchFamily="18" charset="0"/>
            </a:rPr>
            <a:t>групповые родительские собрания</a:t>
          </a:r>
          <a:endParaRPr lang="ru-RU" dirty="0">
            <a:latin typeface="Times New Roman" pitchFamily="18" charset="0"/>
            <a:cs typeface="Times New Roman" pitchFamily="18" charset="0"/>
          </a:endParaRPr>
        </a:p>
      </dgm:t>
    </dgm:pt>
    <dgm:pt modelId="{3C0E99B2-FF4A-41DF-B28E-03390DFC6A32}" type="parTrans" cxnId="{DEAE832A-515D-4B8F-BC08-4C552F821F58}">
      <dgm:prSet/>
      <dgm:spPr/>
      <dgm:t>
        <a:bodyPr/>
        <a:lstStyle/>
        <a:p>
          <a:endParaRPr lang="ru-RU"/>
        </a:p>
      </dgm:t>
    </dgm:pt>
    <dgm:pt modelId="{6F06C56D-B8B9-4E98-B7FB-6EFE27DFB46B}" type="sibTrans" cxnId="{DEAE832A-515D-4B8F-BC08-4C552F821F58}">
      <dgm:prSet/>
      <dgm:spPr/>
      <dgm:t>
        <a:bodyPr/>
        <a:lstStyle/>
        <a:p>
          <a:endParaRPr lang="ru-RU"/>
        </a:p>
      </dgm:t>
    </dgm:pt>
    <dgm:pt modelId="{71ECEDFD-A96D-4A12-8A36-BCD33CE0DA1A}">
      <dgm:prSet phldrT="[Текст]"/>
      <dgm:spPr>
        <a:solidFill>
          <a:srgbClr val="FFFF00"/>
        </a:solidFill>
        <a:ln>
          <a:solidFill>
            <a:srgbClr val="FFFF00"/>
          </a:solidFill>
        </a:ln>
      </dgm:spPr>
      <dgm:t>
        <a:bodyPr/>
        <a:lstStyle/>
        <a:p>
          <a:r>
            <a:rPr lang="ru-RU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Консультативное</a:t>
          </a:r>
          <a:endParaRPr lang="ru-RU" b="1" dirty="0" smtClean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A290B0B4-53E3-4BE2-9398-EC561062E1D7}" type="parTrans" cxnId="{50F7CB72-CE44-48DC-9FAD-C55E7ECFB34D}">
      <dgm:prSet/>
      <dgm:spPr/>
      <dgm:t>
        <a:bodyPr/>
        <a:lstStyle/>
        <a:p>
          <a:endParaRPr lang="ru-RU"/>
        </a:p>
      </dgm:t>
    </dgm:pt>
    <dgm:pt modelId="{D660A333-D3C7-4C15-A7A2-5A066B17EFF7}" type="sibTrans" cxnId="{50F7CB72-CE44-48DC-9FAD-C55E7ECFB34D}">
      <dgm:prSet/>
      <dgm:spPr/>
      <dgm:t>
        <a:bodyPr/>
        <a:lstStyle/>
        <a:p>
          <a:endParaRPr lang="ru-RU"/>
        </a:p>
      </dgm:t>
    </dgm:pt>
    <dgm:pt modelId="{58F1B450-2BF3-499A-BE0E-9979CE24C657}">
      <dgm:prSet phldrT="[Текст]"/>
      <dgm:spPr>
        <a:solidFill>
          <a:srgbClr val="FFFF99">
            <a:alpha val="89804"/>
          </a:srgbClr>
        </a:solidFill>
      </dgm:spPr>
      <dgm:t>
        <a:bodyPr/>
        <a:lstStyle/>
        <a:p>
          <a:r>
            <a:rPr lang="ru-RU" dirty="0" smtClean="0">
              <a:latin typeface="Times New Roman" pitchFamily="18" charset="0"/>
              <a:cs typeface="Times New Roman" pitchFamily="18" charset="0"/>
            </a:rPr>
            <a:t>консультации</a:t>
          </a:r>
          <a:endParaRPr lang="ru-RU" dirty="0" smtClean="0">
            <a:latin typeface="Times New Roman" pitchFamily="18" charset="0"/>
            <a:cs typeface="Times New Roman" pitchFamily="18" charset="0"/>
          </a:endParaRPr>
        </a:p>
      </dgm:t>
    </dgm:pt>
    <dgm:pt modelId="{C6C023B3-92A9-448D-9824-725CA77F22B6}" type="parTrans" cxnId="{4568BC2B-BAAB-4117-9E54-F3ABD5E3E3CE}">
      <dgm:prSet/>
      <dgm:spPr/>
      <dgm:t>
        <a:bodyPr/>
        <a:lstStyle/>
        <a:p>
          <a:endParaRPr lang="ru-RU"/>
        </a:p>
      </dgm:t>
    </dgm:pt>
    <dgm:pt modelId="{4D90E185-6EE3-4C93-AEAA-C7930113672D}" type="sibTrans" cxnId="{4568BC2B-BAAB-4117-9E54-F3ABD5E3E3CE}">
      <dgm:prSet/>
      <dgm:spPr/>
      <dgm:t>
        <a:bodyPr/>
        <a:lstStyle/>
        <a:p>
          <a:endParaRPr lang="ru-RU"/>
        </a:p>
      </dgm:t>
    </dgm:pt>
    <dgm:pt modelId="{F1B508FA-97D9-469F-8386-FF31A12C6880}">
      <dgm:prSet phldrT="[Текст]"/>
      <dgm:spPr>
        <a:solidFill>
          <a:srgbClr val="BA8CDC"/>
        </a:solidFill>
      </dgm:spPr>
      <dgm:t>
        <a:bodyPr/>
        <a:lstStyle/>
        <a:p>
          <a:r>
            <a:rPr lang="ru-RU" b="1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Диагностико</a:t>
          </a:r>
          <a:r>
            <a:rPr lang="ru-RU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-аналитическое</a:t>
          </a:r>
          <a:endParaRPr lang="ru-RU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F62A8683-D266-4918-A08A-B01D23AC1D1F}" type="sibTrans" cxnId="{B1DE4D9C-E6B4-45CF-A5D1-E952540B5EB2}">
      <dgm:prSet/>
      <dgm:spPr/>
      <dgm:t>
        <a:bodyPr/>
        <a:lstStyle/>
        <a:p>
          <a:endParaRPr lang="ru-RU"/>
        </a:p>
      </dgm:t>
    </dgm:pt>
    <dgm:pt modelId="{D0E8E9BE-4F64-4DF3-B8A8-378A99ED5103}" type="parTrans" cxnId="{B1DE4D9C-E6B4-45CF-A5D1-E952540B5EB2}">
      <dgm:prSet/>
      <dgm:spPr/>
      <dgm:t>
        <a:bodyPr/>
        <a:lstStyle/>
        <a:p>
          <a:endParaRPr lang="ru-RU"/>
        </a:p>
      </dgm:t>
    </dgm:pt>
    <dgm:pt modelId="{E15F5AF1-CA1B-4B36-8A89-C74F119D6830}">
      <dgm:prSet phldrT="[Текст]"/>
      <dgm:spPr>
        <a:solidFill>
          <a:srgbClr val="FAB582">
            <a:alpha val="90000"/>
          </a:srgbClr>
        </a:solidFill>
      </dgm:spPr>
      <dgm:t>
        <a:bodyPr/>
        <a:lstStyle/>
        <a:p>
          <a:pPr marL="0" indent="0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ru-RU" dirty="0" smtClean="0">
              <a:latin typeface="Times New Roman" pitchFamily="18" charset="0"/>
              <a:cs typeface="Times New Roman" pitchFamily="18" charset="0"/>
            </a:rPr>
            <a:t>опрос</a:t>
          </a:r>
          <a:endParaRPr lang="ru-RU" dirty="0">
            <a:latin typeface="Times New Roman" pitchFamily="18" charset="0"/>
            <a:cs typeface="Times New Roman" pitchFamily="18" charset="0"/>
          </a:endParaRPr>
        </a:p>
      </dgm:t>
    </dgm:pt>
    <dgm:pt modelId="{4378574E-2697-4A4F-9958-07596323A5B6}" type="sibTrans" cxnId="{1C4249CC-19A6-4597-AB0D-02CE2D8D7A96}">
      <dgm:prSet/>
      <dgm:spPr/>
      <dgm:t>
        <a:bodyPr/>
        <a:lstStyle/>
        <a:p>
          <a:endParaRPr lang="ru-RU"/>
        </a:p>
      </dgm:t>
    </dgm:pt>
    <dgm:pt modelId="{00FFBBE8-F535-46AF-AA44-819368EFF702}" type="parTrans" cxnId="{1C4249CC-19A6-4597-AB0D-02CE2D8D7A96}">
      <dgm:prSet/>
      <dgm:spPr/>
      <dgm:t>
        <a:bodyPr/>
        <a:lstStyle/>
        <a:p>
          <a:endParaRPr lang="ru-RU"/>
        </a:p>
      </dgm:t>
    </dgm:pt>
    <dgm:pt modelId="{E9E37F19-C9E2-4545-BE9D-14B1141F5CA1}">
      <dgm:prSet phldrT="[Текст]"/>
      <dgm:spPr>
        <a:solidFill>
          <a:srgbClr val="FAB582">
            <a:alpha val="90000"/>
          </a:srgbClr>
        </a:solidFill>
      </dgm:spPr>
      <dgm:t>
        <a:bodyPr/>
        <a:lstStyle/>
        <a:p>
          <a:pPr marL="0" indent="0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ru-RU" dirty="0" smtClean="0">
              <a:latin typeface="Times New Roman" pitchFamily="18" charset="0"/>
              <a:cs typeface="Times New Roman" pitchFamily="18" charset="0"/>
            </a:rPr>
            <a:t>социологические срезы</a:t>
          </a:r>
          <a:endParaRPr lang="ru-RU" dirty="0">
            <a:latin typeface="Times New Roman" pitchFamily="18" charset="0"/>
            <a:cs typeface="Times New Roman" pitchFamily="18" charset="0"/>
          </a:endParaRPr>
        </a:p>
      </dgm:t>
    </dgm:pt>
    <dgm:pt modelId="{DA3F5F64-19AD-4D34-AC53-9B3BEA28BC64}" type="sibTrans" cxnId="{24801532-06C8-4A53-8882-DCE4207350D9}">
      <dgm:prSet/>
      <dgm:spPr/>
      <dgm:t>
        <a:bodyPr/>
        <a:lstStyle/>
        <a:p>
          <a:endParaRPr lang="ru-RU"/>
        </a:p>
      </dgm:t>
    </dgm:pt>
    <dgm:pt modelId="{6D58BB51-BE1D-4B59-9116-E6E950A94BD8}" type="parTrans" cxnId="{24801532-06C8-4A53-8882-DCE4207350D9}">
      <dgm:prSet/>
      <dgm:spPr/>
      <dgm:t>
        <a:bodyPr/>
        <a:lstStyle/>
        <a:p>
          <a:endParaRPr lang="ru-RU"/>
        </a:p>
      </dgm:t>
    </dgm:pt>
    <dgm:pt modelId="{57A8E4ED-DCF4-42BE-B9E0-BCCBA014DC99}">
      <dgm:prSet phldrT="[Текст]"/>
      <dgm:spPr>
        <a:solidFill>
          <a:srgbClr val="FAB582">
            <a:alpha val="90000"/>
          </a:srgbClr>
        </a:solidFill>
      </dgm:spPr>
      <dgm:t>
        <a:bodyPr/>
        <a:lstStyle/>
        <a:p>
          <a:pPr marL="0" indent="0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ru-RU" dirty="0" smtClean="0">
              <a:latin typeface="Times New Roman" pitchFamily="18" charset="0"/>
              <a:cs typeface="Times New Roman" pitchFamily="18" charset="0"/>
            </a:rPr>
            <a:t>индивидуальные блокноты</a:t>
          </a:r>
          <a:endParaRPr lang="ru-RU" dirty="0">
            <a:latin typeface="Times New Roman" pitchFamily="18" charset="0"/>
            <a:cs typeface="Times New Roman" pitchFamily="18" charset="0"/>
          </a:endParaRPr>
        </a:p>
      </dgm:t>
    </dgm:pt>
    <dgm:pt modelId="{2F3AB5C6-DA1F-4DDD-ADD7-E8B2A1F95FA7}" type="sibTrans" cxnId="{BBAAB611-11C4-4725-B8C1-302C24BDF17A}">
      <dgm:prSet/>
      <dgm:spPr/>
      <dgm:t>
        <a:bodyPr/>
        <a:lstStyle/>
        <a:p>
          <a:endParaRPr lang="ru-RU"/>
        </a:p>
      </dgm:t>
    </dgm:pt>
    <dgm:pt modelId="{53EC250A-7313-43DE-96A0-BB88842266F6}" type="parTrans" cxnId="{BBAAB611-11C4-4725-B8C1-302C24BDF17A}">
      <dgm:prSet/>
      <dgm:spPr/>
      <dgm:t>
        <a:bodyPr/>
        <a:lstStyle/>
        <a:p>
          <a:endParaRPr lang="ru-RU"/>
        </a:p>
      </dgm:t>
    </dgm:pt>
    <dgm:pt modelId="{E9407FA6-0C85-472B-9942-84A16B8B8CC1}">
      <dgm:prSet phldrT="[Текст]"/>
      <dgm:spPr>
        <a:solidFill>
          <a:srgbClr val="FAB582">
            <a:alpha val="90000"/>
          </a:srgbClr>
        </a:solidFill>
      </dgm:spPr>
      <dgm:t>
        <a:bodyPr/>
        <a:lstStyle/>
        <a:p>
          <a:pPr marL="0" indent="0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ru-RU" dirty="0" smtClean="0">
              <a:latin typeface="Times New Roman" pitchFamily="18" charset="0"/>
              <a:cs typeface="Times New Roman" pitchFamily="18" charset="0"/>
            </a:rPr>
            <a:t>педагогические беседы</a:t>
          </a:r>
          <a:endParaRPr lang="ru-RU" dirty="0">
            <a:latin typeface="Times New Roman" pitchFamily="18" charset="0"/>
            <a:cs typeface="Times New Roman" pitchFamily="18" charset="0"/>
          </a:endParaRPr>
        </a:p>
      </dgm:t>
    </dgm:pt>
    <dgm:pt modelId="{A2AB7513-E85F-4F1C-A4F6-63D2A5637E58}" type="sibTrans" cxnId="{2A97E102-C0EF-4914-9EBC-42E7E501EB4D}">
      <dgm:prSet/>
      <dgm:spPr/>
      <dgm:t>
        <a:bodyPr/>
        <a:lstStyle/>
        <a:p>
          <a:endParaRPr lang="ru-RU"/>
        </a:p>
      </dgm:t>
    </dgm:pt>
    <dgm:pt modelId="{40BB78BE-C9F8-4DD1-AF2B-A988687BDC9B}" type="parTrans" cxnId="{2A97E102-C0EF-4914-9EBC-42E7E501EB4D}">
      <dgm:prSet/>
      <dgm:spPr/>
      <dgm:t>
        <a:bodyPr/>
        <a:lstStyle/>
        <a:p>
          <a:endParaRPr lang="ru-RU"/>
        </a:p>
      </dgm:t>
    </dgm:pt>
    <dgm:pt modelId="{BEBF58AD-887A-44F6-9672-9ECE95A62BA1}">
      <dgm:prSet phldrT="[Текст]"/>
      <dgm:spPr>
        <a:solidFill>
          <a:srgbClr val="FAB582">
            <a:alpha val="90000"/>
          </a:srgbClr>
        </a:solidFill>
      </dgm:spPr>
      <dgm:t>
        <a:bodyPr/>
        <a:lstStyle/>
        <a:p>
          <a:pPr marL="0" indent="0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ru-RU" dirty="0" smtClean="0">
              <a:latin typeface="Times New Roman" pitchFamily="18" charset="0"/>
              <a:cs typeface="Times New Roman" pitchFamily="18" charset="0"/>
            </a:rPr>
            <a:t> дни открытых дверей</a:t>
          </a:r>
          <a:endParaRPr lang="ru-RU" dirty="0">
            <a:latin typeface="Times New Roman" pitchFamily="18" charset="0"/>
            <a:cs typeface="Times New Roman" pitchFamily="18" charset="0"/>
          </a:endParaRPr>
        </a:p>
      </dgm:t>
    </dgm:pt>
    <dgm:pt modelId="{33BEEFA9-9ED3-4EC8-AB50-9D8A6F3E9547}" type="sibTrans" cxnId="{D9F3B81F-850E-4606-9449-AEEBF4DCDB07}">
      <dgm:prSet/>
      <dgm:spPr/>
      <dgm:t>
        <a:bodyPr/>
        <a:lstStyle/>
        <a:p>
          <a:endParaRPr lang="ru-RU"/>
        </a:p>
      </dgm:t>
    </dgm:pt>
    <dgm:pt modelId="{D0DA9F6A-DA56-433B-A458-8C4BD5EB35F7}" type="parTrans" cxnId="{D9F3B81F-850E-4606-9449-AEEBF4DCDB07}">
      <dgm:prSet/>
      <dgm:spPr/>
      <dgm:t>
        <a:bodyPr/>
        <a:lstStyle/>
        <a:p>
          <a:endParaRPr lang="ru-RU"/>
        </a:p>
      </dgm:t>
    </dgm:pt>
    <dgm:pt modelId="{F9B555DD-8819-4E0C-996D-D2133BB50F26}">
      <dgm:prSet phldrT="[Текст]"/>
      <dgm:spPr>
        <a:solidFill>
          <a:srgbClr val="FAB582">
            <a:alpha val="90000"/>
          </a:srgbClr>
        </a:solidFill>
      </dgm:spPr>
      <dgm:t>
        <a:bodyPr/>
        <a:lstStyle/>
        <a:p>
          <a:pPr marL="0" indent="0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ru-RU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dirty="0" smtClean="0">
              <a:latin typeface="Times New Roman" pitchFamily="18" charset="0"/>
              <a:cs typeface="Times New Roman" pitchFamily="18" charset="0"/>
            </a:rPr>
            <a:t>открытые просмотры занятий и </a:t>
          </a:r>
          <a:r>
            <a:rPr lang="ru-RU" dirty="0" err="1" smtClean="0">
              <a:latin typeface="Times New Roman" pitchFamily="18" charset="0"/>
              <a:cs typeface="Times New Roman" pitchFamily="18" charset="0"/>
            </a:rPr>
            <a:t>др.видов</a:t>
          </a:r>
          <a:r>
            <a:rPr lang="ru-RU" dirty="0" smtClean="0">
              <a:latin typeface="Times New Roman" pitchFamily="18" charset="0"/>
              <a:cs typeface="Times New Roman" pitchFamily="18" charset="0"/>
            </a:rPr>
            <a:t> деятельности </a:t>
          </a:r>
          <a:endParaRPr lang="ru-RU" dirty="0">
            <a:latin typeface="Times New Roman" pitchFamily="18" charset="0"/>
            <a:cs typeface="Times New Roman" pitchFamily="18" charset="0"/>
          </a:endParaRPr>
        </a:p>
      </dgm:t>
    </dgm:pt>
    <dgm:pt modelId="{3948115F-AAD3-46C3-856A-00EB3501D0EA}" type="sibTrans" cxnId="{49147223-D8D7-401F-82D7-9E93948F35EA}">
      <dgm:prSet/>
      <dgm:spPr/>
      <dgm:t>
        <a:bodyPr/>
        <a:lstStyle/>
        <a:p>
          <a:endParaRPr lang="ru-RU"/>
        </a:p>
      </dgm:t>
    </dgm:pt>
    <dgm:pt modelId="{87A957DE-3742-4783-91CB-1E0374D01297}" type="parTrans" cxnId="{49147223-D8D7-401F-82D7-9E93948F35EA}">
      <dgm:prSet/>
      <dgm:spPr/>
      <dgm:t>
        <a:bodyPr/>
        <a:lstStyle/>
        <a:p>
          <a:endParaRPr lang="ru-RU"/>
        </a:p>
      </dgm:t>
    </dgm:pt>
    <dgm:pt modelId="{964EA4D3-5907-4104-8804-7DE4E8507FCF}">
      <dgm:prSet phldrT="[Текст]"/>
      <dgm:spPr>
        <a:solidFill>
          <a:srgbClr val="FAB582">
            <a:alpha val="90000"/>
          </a:srgbClr>
        </a:solidFill>
      </dgm:spPr>
      <dgm:t>
        <a:bodyPr/>
        <a:lstStyle/>
        <a:p>
          <a:pPr marL="0" indent="0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ru-RU" dirty="0" smtClean="0">
              <a:latin typeface="Times New Roman" pitchFamily="18" charset="0"/>
              <a:cs typeface="Times New Roman" pitchFamily="18" charset="0"/>
            </a:rPr>
            <a:t>«почтовый ящик»</a:t>
          </a:r>
          <a:endParaRPr lang="ru-RU" dirty="0">
            <a:latin typeface="Times New Roman" pitchFamily="18" charset="0"/>
            <a:cs typeface="Times New Roman" pitchFamily="18" charset="0"/>
          </a:endParaRPr>
        </a:p>
      </dgm:t>
    </dgm:pt>
    <dgm:pt modelId="{B89F926C-726E-4FA9-8D3A-51C11DDDD0B2}" type="parTrans" cxnId="{2C4983F7-6C94-43D2-AF83-B720C90FBF8C}">
      <dgm:prSet/>
      <dgm:spPr/>
    </dgm:pt>
    <dgm:pt modelId="{F46E09CC-93CF-42D0-A937-9356ADA73722}" type="sibTrans" cxnId="{2C4983F7-6C94-43D2-AF83-B720C90FBF8C}">
      <dgm:prSet/>
      <dgm:spPr/>
    </dgm:pt>
    <dgm:pt modelId="{2EC35AF1-5EB2-4161-A14E-0E15A8280ACB}">
      <dgm:prSet phldrT="[Текст]"/>
      <dgm:spPr>
        <a:solidFill>
          <a:srgbClr val="99FF66">
            <a:alpha val="89804"/>
          </a:srgbClr>
        </a:solidFill>
      </dgm:spPr>
      <dgm:t>
        <a:bodyPr/>
        <a:lstStyle/>
        <a:p>
          <a:r>
            <a:rPr lang="ru-RU" dirty="0" smtClean="0">
              <a:latin typeface="Times New Roman" pitchFamily="18" charset="0"/>
              <a:cs typeface="Times New Roman" pitchFamily="18" charset="0"/>
            </a:rPr>
            <a:t>конференции</a:t>
          </a:r>
          <a:endParaRPr lang="ru-RU" dirty="0">
            <a:latin typeface="Times New Roman" pitchFamily="18" charset="0"/>
            <a:cs typeface="Times New Roman" pitchFamily="18" charset="0"/>
          </a:endParaRPr>
        </a:p>
      </dgm:t>
    </dgm:pt>
    <dgm:pt modelId="{1043F0E1-5EE8-48A3-A0C9-97AEE19B0627}" type="parTrans" cxnId="{F447D097-69C2-4CB0-A583-B30A37B97D39}">
      <dgm:prSet/>
      <dgm:spPr/>
    </dgm:pt>
    <dgm:pt modelId="{729D0F92-7355-484E-9D9E-6ECF8FF002E3}" type="sibTrans" cxnId="{F447D097-69C2-4CB0-A583-B30A37B97D39}">
      <dgm:prSet/>
      <dgm:spPr/>
    </dgm:pt>
    <dgm:pt modelId="{7DB1C5AF-1291-47DB-8951-FB69B30FBBF0}">
      <dgm:prSet phldrT="[Текст]"/>
      <dgm:spPr>
        <a:solidFill>
          <a:srgbClr val="99FF66">
            <a:alpha val="89804"/>
          </a:srgbClr>
        </a:solidFill>
      </dgm:spPr>
      <dgm:t>
        <a:bodyPr/>
        <a:lstStyle/>
        <a:p>
          <a:r>
            <a:rPr lang="ru-RU" dirty="0" smtClean="0">
              <a:latin typeface="Times New Roman" pitchFamily="18" charset="0"/>
              <a:cs typeface="Times New Roman" pitchFamily="18" charset="0"/>
            </a:rPr>
            <a:t>круглые столы</a:t>
          </a:r>
          <a:endParaRPr lang="ru-RU" dirty="0">
            <a:latin typeface="Times New Roman" pitchFamily="18" charset="0"/>
            <a:cs typeface="Times New Roman" pitchFamily="18" charset="0"/>
          </a:endParaRPr>
        </a:p>
      </dgm:t>
    </dgm:pt>
    <dgm:pt modelId="{4F8D8FB2-84F1-441C-B513-91B94FB343B3}" type="parTrans" cxnId="{9F3856D0-8ED1-4929-BD2B-F1DB35E70EC0}">
      <dgm:prSet/>
      <dgm:spPr/>
    </dgm:pt>
    <dgm:pt modelId="{7FE0CBBE-ACC0-42EF-9738-8FBEFA3A265D}" type="sibTrans" cxnId="{9F3856D0-8ED1-4929-BD2B-F1DB35E70EC0}">
      <dgm:prSet/>
      <dgm:spPr/>
    </dgm:pt>
    <dgm:pt modelId="{A9268C59-C030-455A-864E-B6232C357310}">
      <dgm:prSet phldrT="[Текст]"/>
      <dgm:spPr>
        <a:solidFill>
          <a:srgbClr val="99FF66">
            <a:alpha val="89804"/>
          </a:srgbClr>
        </a:solidFill>
      </dgm:spPr>
      <dgm:t>
        <a:bodyPr/>
        <a:lstStyle/>
        <a:p>
          <a:r>
            <a:rPr lang="ru-RU" dirty="0" smtClean="0">
              <a:latin typeface="Times New Roman" pitchFamily="18" charset="0"/>
              <a:cs typeface="Times New Roman" pitchFamily="18" charset="0"/>
            </a:rPr>
            <a:t>семинары-практикумы</a:t>
          </a:r>
          <a:endParaRPr lang="ru-RU" dirty="0">
            <a:latin typeface="Times New Roman" pitchFamily="18" charset="0"/>
            <a:cs typeface="Times New Roman" pitchFamily="18" charset="0"/>
          </a:endParaRPr>
        </a:p>
      </dgm:t>
    </dgm:pt>
    <dgm:pt modelId="{3592D460-67B4-4EE4-B898-7A003CBFDF4C}" type="parTrans" cxnId="{BC86F344-858C-452E-8268-57E544AB941B}">
      <dgm:prSet/>
      <dgm:spPr/>
    </dgm:pt>
    <dgm:pt modelId="{FC6EF3AA-FE4E-4CDF-B7A7-C0EB80A9B597}" type="sibTrans" cxnId="{BC86F344-858C-452E-8268-57E544AB941B}">
      <dgm:prSet/>
      <dgm:spPr/>
    </dgm:pt>
    <dgm:pt modelId="{2F8CA568-180D-4FEC-A721-F70001364E6A}">
      <dgm:prSet phldrT="[Текст]"/>
      <dgm:spPr>
        <a:solidFill>
          <a:srgbClr val="99FF66">
            <a:alpha val="89804"/>
          </a:srgbClr>
        </a:solidFill>
      </dgm:spPr>
      <dgm:t>
        <a:bodyPr/>
        <a:lstStyle/>
        <a:p>
          <a:r>
            <a:rPr lang="ru-RU" dirty="0" smtClean="0">
              <a:latin typeface="Times New Roman" pitchFamily="18" charset="0"/>
              <a:cs typeface="Times New Roman" pitchFamily="18" charset="0"/>
            </a:rPr>
            <a:t>тренинги и ролевые игры</a:t>
          </a:r>
          <a:endParaRPr lang="ru-RU" dirty="0">
            <a:latin typeface="Times New Roman" pitchFamily="18" charset="0"/>
            <a:cs typeface="Times New Roman" pitchFamily="18" charset="0"/>
          </a:endParaRPr>
        </a:p>
      </dgm:t>
    </dgm:pt>
    <dgm:pt modelId="{9F865B60-F4ED-4551-AE51-0A0912B4BE95}" type="parTrans" cxnId="{8BBA5119-25A7-4A8E-A57D-4248DFF82B95}">
      <dgm:prSet/>
      <dgm:spPr/>
    </dgm:pt>
    <dgm:pt modelId="{9BC8408F-6561-4A76-99A5-98FF92195B3A}" type="sibTrans" cxnId="{8BBA5119-25A7-4A8E-A57D-4248DFF82B95}">
      <dgm:prSet/>
      <dgm:spPr/>
    </dgm:pt>
    <dgm:pt modelId="{63FF9BB8-F301-473C-A3B0-B88897F969CD}">
      <dgm:prSet phldrT="[Текст]"/>
      <dgm:spPr>
        <a:solidFill>
          <a:srgbClr val="99FF66">
            <a:alpha val="89804"/>
          </a:srgbClr>
        </a:solidFill>
      </dgm:spPr>
      <dgm:t>
        <a:bodyPr/>
        <a:lstStyle/>
        <a:p>
          <a:r>
            <a:rPr lang="ru-RU" dirty="0" smtClean="0">
              <a:latin typeface="Times New Roman" pitchFamily="18" charset="0"/>
              <a:cs typeface="Times New Roman" pitchFamily="18" charset="0"/>
            </a:rPr>
            <a:t>педагогические гостиные</a:t>
          </a:r>
          <a:endParaRPr lang="ru-RU" dirty="0">
            <a:latin typeface="Times New Roman" pitchFamily="18" charset="0"/>
            <a:cs typeface="Times New Roman" pitchFamily="18" charset="0"/>
          </a:endParaRPr>
        </a:p>
      </dgm:t>
    </dgm:pt>
    <dgm:pt modelId="{50E1457E-F872-4734-B8A1-D957A1CAE71E}" type="parTrans" cxnId="{4F0DEF8F-FCCB-40DC-9F74-7BE23E8B8499}">
      <dgm:prSet/>
      <dgm:spPr/>
    </dgm:pt>
    <dgm:pt modelId="{BED67A38-455D-4F3E-A59B-AB0DA2210F33}" type="sibTrans" cxnId="{4F0DEF8F-FCCB-40DC-9F74-7BE23E8B8499}">
      <dgm:prSet/>
      <dgm:spPr/>
    </dgm:pt>
    <dgm:pt modelId="{05B0D878-96B3-4F43-80E6-56EE23DCB436}">
      <dgm:prSet phldrT="[Текст]"/>
      <dgm:spPr>
        <a:solidFill>
          <a:srgbClr val="99FF66">
            <a:alpha val="89804"/>
          </a:srgbClr>
        </a:solidFill>
      </dgm:spPr>
      <dgm:t>
        <a:bodyPr/>
        <a:lstStyle/>
        <a:p>
          <a:r>
            <a:rPr lang="ru-RU" dirty="0" smtClean="0">
              <a:latin typeface="Times New Roman" pitchFamily="18" charset="0"/>
              <a:cs typeface="Times New Roman" pitchFamily="18" charset="0"/>
            </a:rPr>
            <a:t>родительские клубы</a:t>
          </a:r>
          <a:endParaRPr lang="ru-RU" dirty="0">
            <a:latin typeface="Times New Roman" pitchFamily="18" charset="0"/>
            <a:cs typeface="Times New Roman" pitchFamily="18" charset="0"/>
          </a:endParaRPr>
        </a:p>
      </dgm:t>
    </dgm:pt>
    <dgm:pt modelId="{8800ADD0-195D-4F53-AD42-2931DB47228C}" type="parTrans" cxnId="{BC6579E4-05BC-4E73-A71F-E2E628578678}">
      <dgm:prSet/>
      <dgm:spPr/>
    </dgm:pt>
    <dgm:pt modelId="{9677B19E-B58E-4B4F-8086-A555AA06CAB0}" type="sibTrans" cxnId="{BC6579E4-05BC-4E73-A71F-E2E628578678}">
      <dgm:prSet/>
      <dgm:spPr/>
    </dgm:pt>
    <dgm:pt modelId="{A0F61092-F147-452D-BC50-D11C91CCE452}">
      <dgm:prSet phldrT="[Текст]"/>
      <dgm:spPr>
        <a:solidFill>
          <a:srgbClr val="FFFF99">
            <a:alpha val="89804"/>
          </a:srgbClr>
        </a:solidFill>
      </dgm:spPr>
      <dgm:t>
        <a:bodyPr/>
        <a:lstStyle/>
        <a:p>
          <a:r>
            <a:rPr lang="ru-RU" dirty="0" smtClean="0">
              <a:latin typeface="Times New Roman" pitchFamily="18" charset="0"/>
              <a:cs typeface="Times New Roman" pitchFamily="18" charset="0"/>
            </a:rPr>
            <a:t>информационные проспекты</a:t>
          </a:r>
          <a:endParaRPr lang="ru-RU" dirty="0" smtClean="0">
            <a:latin typeface="Times New Roman" pitchFamily="18" charset="0"/>
            <a:cs typeface="Times New Roman" pitchFamily="18" charset="0"/>
          </a:endParaRPr>
        </a:p>
      </dgm:t>
    </dgm:pt>
    <dgm:pt modelId="{494F9DCA-0B28-49EB-ADD5-BF877E86C9B2}" type="parTrans" cxnId="{A6C383E4-E7A7-464E-85A7-49F1130A8C53}">
      <dgm:prSet/>
      <dgm:spPr/>
    </dgm:pt>
    <dgm:pt modelId="{2C76DDF8-E33D-4152-A2DA-F79B6DB53A25}" type="sibTrans" cxnId="{A6C383E4-E7A7-464E-85A7-49F1130A8C53}">
      <dgm:prSet/>
      <dgm:spPr/>
    </dgm:pt>
    <dgm:pt modelId="{E247E5E6-349A-425C-98A0-91D9FD868C45}">
      <dgm:prSet phldrT="[Текст]"/>
      <dgm:spPr>
        <a:solidFill>
          <a:srgbClr val="FFFF99">
            <a:alpha val="89804"/>
          </a:srgbClr>
        </a:solidFill>
      </dgm:spPr>
      <dgm:t>
        <a:bodyPr/>
        <a:lstStyle/>
        <a:p>
          <a:r>
            <a:rPr lang="ru-RU" dirty="0" smtClean="0">
              <a:latin typeface="Times New Roman" pitchFamily="18" charset="0"/>
              <a:cs typeface="Times New Roman" pitchFamily="18" charset="0"/>
            </a:rPr>
            <a:t>стенды, ширмы</a:t>
          </a:r>
          <a:endParaRPr lang="ru-RU" dirty="0" smtClean="0">
            <a:latin typeface="Times New Roman" pitchFamily="18" charset="0"/>
            <a:cs typeface="Times New Roman" pitchFamily="18" charset="0"/>
          </a:endParaRPr>
        </a:p>
      </dgm:t>
    </dgm:pt>
    <dgm:pt modelId="{3946A7D0-057B-4EE8-9987-77F8805D3E24}" type="parTrans" cxnId="{E0B611C9-7756-46FA-A663-1780ACDED2C8}">
      <dgm:prSet/>
      <dgm:spPr/>
    </dgm:pt>
    <dgm:pt modelId="{03860392-D0CD-4BE1-B7D7-BF56A180B04F}" type="sibTrans" cxnId="{E0B611C9-7756-46FA-A663-1780ACDED2C8}">
      <dgm:prSet/>
      <dgm:spPr/>
    </dgm:pt>
    <dgm:pt modelId="{C2E95434-5A3F-4C86-9BE5-AB6141CB6BEA}">
      <dgm:prSet phldrT="[Текст]"/>
      <dgm:spPr>
        <a:solidFill>
          <a:srgbClr val="FFFF99">
            <a:alpha val="89804"/>
          </a:srgbClr>
        </a:solidFill>
      </dgm:spPr>
      <dgm:t>
        <a:bodyPr/>
        <a:lstStyle/>
        <a:p>
          <a:r>
            <a:rPr lang="ru-RU" dirty="0" smtClean="0">
              <a:latin typeface="Times New Roman" pitchFamily="18" charset="0"/>
              <a:cs typeface="Times New Roman" pitchFamily="18" charset="0"/>
            </a:rPr>
            <a:t>папки передвижки</a:t>
          </a:r>
          <a:endParaRPr lang="ru-RU" dirty="0" smtClean="0">
            <a:latin typeface="Times New Roman" pitchFamily="18" charset="0"/>
            <a:cs typeface="Times New Roman" pitchFamily="18" charset="0"/>
          </a:endParaRPr>
        </a:p>
      </dgm:t>
    </dgm:pt>
    <dgm:pt modelId="{6689930F-59C8-4760-8E55-66E4FD21135F}" type="parTrans" cxnId="{180AFFB5-5F94-482E-89A1-238234816843}">
      <dgm:prSet/>
      <dgm:spPr/>
    </dgm:pt>
    <dgm:pt modelId="{B1FD2CCC-3F36-4405-BEC0-59B736BA3D0C}" type="sibTrans" cxnId="{180AFFB5-5F94-482E-89A1-238234816843}">
      <dgm:prSet/>
      <dgm:spPr/>
    </dgm:pt>
    <dgm:pt modelId="{8A2871D1-215C-4502-8EF7-DBBC22A71180}">
      <dgm:prSet phldrT="[Текст]"/>
      <dgm:spPr>
        <a:solidFill>
          <a:srgbClr val="FFFF99">
            <a:alpha val="89804"/>
          </a:srgbClr>
        </a:solidFill>
      </dgm:spPr>
      <dgm:t>
        <a:bodyPr/>
        <a:lstStyle/>
        <a:p>
          <a:r>
            <a:rPr lang="ru-RU" dirty="0" smtClean="0">
              <a:latin typeface="Times New Roman" pitchFamily="18" charset="0"/>
              <a:cs typeface="Times New Roman" pitchFamily="18" charset="0"/>
            </a:rPr>
            <a:t>журналы и газеты</a:t>
          </a:r>
          <a:endParaRPr lang="ru-RU" dirty="0" smtClean="0">
            <a:latin typeface="Times New Roman" pitchFamily="18" charset="0"/>
            <a:cs typeface="Times New Roman" pitchFamily="18" charset="0"/>
          </a:endParaRPr>
        </a:p>
      </dgm:t>
    </dgm:pt>
    <dgm:pt modelId="{6D56ED43-7CE4-494D-A714-E99FCBDCD0D6}" type="parTrans" cxnId="{C71E50B6-6D51-49B1-83F8-950AF974194F}">
      <dgm:prSet/>
      <dgm:spPr/>
    </dgm:pt>
    <dgm:pt modelId="{6051CD1C-7845-49A5-BF30-7330CCA69D16}" type="sibTrans" cxnId="{C71E50B6-6D51-49B1-83F8-950AF974194F}">
      <dgm:prSet/>
      <dgm:spPr/>
    </dgm:pt>
    <dgm:pt modelId="{47008C54-A854-45BB-9EE5-BF2DD0A78195}">
      <dgm:prSet phldrT="[Текст]"/>
      <dgm:spPr>
        <a:solidFill>
          <a:srgbClr val="FFFF99">
            <a:alpha val="89804"/>
          </a:srgbClr>
        </a:solidFill>
      </dgm:spPr>
      <dgm:t>
        <a:bodyPr/>
        <a:lstStyle/>
        <a:p>
          <a:r>
            <a:rPr lang="ru-RU" dirty="0" smtClean="0">
              <a:latin typeface="Times New Roman" pitchFamily="18" charset="0"/>
              <a:cs typeface="Times New Roman" pitchFamily="18" charset="0"/>
            </a:rPr>
            <a:t>педагогические библиотеки</a:t>
          </a:r>
          <a:endParaRPr lang="ru-RU" dirty="0" smtClean="0">
            <a:latin typeface="Times New Roman" pitchFamily="18" charset="0"/>
            <a:cs typeface="Times New Roman" pitchFamily="18" charset="0"/>
          </a:endParaRPr>
        </a:p>
      </dgm:t>
    </dgm:pt>
    <dgm:pt modelId="{97C23D06-9D83-448A-89D2-FBC31B2AC823}" type="parTrans" cxnId="{00A38822-A060-42F1-AC1A-E489ACFF62AA}">
      <dgm:prSet/>
      <dgm:spPr/>
    </dgm:pt>
    <dgm:pt modelId="{C523F2B5-B7DD-48DF-BCA3-2E407230564F}" type="sibTrans" cxnId="{00A38822-A060-42F1-AC1A-E489ACFF62AA}">
      <dgm:prSet/>
      <dgm:spPr/>
    </dgm:pt>
    <dgm:pt modelId="{52B9A117-C8A6-4F98-BB43-C18E66961848}">
      <dgm:prSet phldrT="[Текст]"/>
      <dgm:spPr>
        <a:solidFill>
          <a:srgbClr val="FFFF99">
            <a:alpha val="89804"/>
          </a:srgbClr>
        </a:solidFill>
      </dgm:spPr>
      <dgm:t>
        <a:bodyPr/>
        <a:lstStyle/>
        <a:p>
          <a:r>
            <a:rPr lang="ru-RU" dirty="0" smtClean="0">
              <a:latin typeface="Times New Roman" pitchFamily="18" charset="0"/>
              <a:cs typeface="Times New Roman" pitchFamily="18" charset="0"/>
            </a:rPr>
            <a:t>сайт ДОО и социальные группы в сети Интернет</a:t>
          </a:r>
          <a:endParaRPr lang="ru-RU" dirty="0" smtClean="0">
            <a:latin typeface="Times New Roman" pitchFamily="18" charset="0"/>
            <a:cs typeface="Times New Roman" pitchFamily="18" charset="0"/>
          </a:endParaRPr>
        </a:p>
      </dgm:t>
    </dgm:pt>
    <dgm:pt modelId="{9D0CB7C2-59BA-4627-836E-A58C25DB60EA}" type="parTrans" cxnId="{D9777C21-E3E2-4CD3-B251-EE149621ECDB}">
      <dgm:prSet/>
      <dgm:spPr/>
    </dgm:pt>
    <dgm:pt modelId="{BFD38A3B-6E34-4C88-A1E8-B1A11D27636F}" type="sibTrans" cxnId="{D9777C21-E3E2-4CD3-B251-EE149621ECDB}">
      <dgm:prSet/>
      <dgm:spPr/>
    </dgm:pt>
    <dgm:pt modelId="{D3EE5F13-112E-457D-A746-10C970B67BEA}">
      <dgm:prSet phldrT="[Текст]"/>
      <dgm:spPr>
        <a:solidFill>
          <a:srgbClr val="FFFF99">
            <a:alpha val="89804"/>
          </a:srgbClr>
        </a:solidFill>
      </dgm:spPr>
      <dgm:t>
        <a:bodyPr/>
        <a:lstStyle/>
        <a:p>
          <a:r>
            <a:rPr lang="ru-RU" dirty="0" err="1" smtClean="0">
              <a:latin typeface="Times New Roman" pitchFamily="18" charset="0"/>
              <a:cs typeface="Times New Roman" pitchFamily="18" charset="0"/>
            </a:rPr>
            <a:t>медиарепортажи</a:t>
          </a:r>
          <a:r>
            <a:rPr lang="ru-RU" dirty="0" smtClean="0">
              <a:latin typeface="Times New Roman" pitchFamily="18" charset="0"/>
              <a:cs typeface="Times New Roman" pitchFamily="18" charset="0"/>
            </a:rPr>
            <a:t> и интервью</a:t>
          </a:r>
          <a:endParaRPr lang="ru-RU" dirty="0" smtClean="0">
            <a:latin typeface="Times New Roman" pitchFamily="18" charset="0"/>
            <a:cs typeface="Times New Roman" pitchFamily="18" charset="0"/>
          </a:endParaRPr>
        </a:p>
      </dgm:t>
    </dgm:pt>
    <dgm:pt modelId="{E7AA8925-4F3F-4F50-880C-46EC126FF3EF}" type="parTrans" cxnId="{52043432-94DB-465B-90FE-FBD65A59626C}">
      <dgm:prSet/>
      <dgm:spPr/>
    </dgm:pt>
    <dgm:pt modelId="{99B43A21-648F-4F3A-AC33-794A587790EF}" type="sibTrans" cxnId="{52043432-94DB-465B-90FE-FBD65A59626C}">
      <dgm:prSet/>
      <dgm:spPr/>
    </dgm:pt>
    <dgm:pt modelId="{FC7A6350-61A7-4EB5-8AD6-87858ADBA88E}">
      <dgm:prSet phldrT="[Текст]"/>
      <dgm:spPr>
        <a:solidFill>
          <a:srgbClr val="FFFF99">
            <a:alpha val="89804"/>
          </a:srgbClr>
        </a:solidFill>
      </dgm:spPr>
      <dgm:t>
        <a:bodyPr/>
        <a:lstStyle/>
        <a:p>
          <a:r>
            <a:rPr lang="ru-RU" dirty="0" smtClean="0">
              <a:latin typeface="Times New Roman" pitchFamily="18" charset="0"/>
              <a:cs typeface="Times New Roman" pitchFamily="18" charset="0"/>
            </a:rPr>
            <a:t>фотографии</a:t>
          </a:r>
          <a:endParaRPr lang="ru-RU" dirty="0" smtClean="0">
            <a:latin typeface="Times New Roman" pitchFamily="18" charset="0"/>
            <a:cs typeface="Times New Roman" pitchFamily="18" charset="0"/>
          </a:endParaRPr>
        </a:p>
      </dgm:t>
    </dgm:pt>
    <dgm:pt modelId="{C7079590-4026-4A80-8C3B-63CDFB344092}" type="parTrans" cxnId="{036DE94D-105A-4488-8F6C-561C61F6B6D2}">
      <dgm:prSet/>
      <dgm:spPr/>
    </dgm:pt>
    <dgm:pt modelId="{06B26BEC-DDB9-424F-97FE-A69D45201EEB}" type="sibTrans" cxnId="{036DE94D-105A-4488-8F6C-561C61F6B6D2}">
      <dgm:prSet/>
      <dgm:spPr/>
    </dgm:pt>
    <dgm:pt modelId="{DD78DE74-95B8-44CD-8A79-4AA4FC3F5A19}">
      <dgm:prSet phldrT="[Текст]"/>
      <dgm:spPr>
        <a:solidFill>
          <a:srgbClr val="FFFF99">
            <a:alpha val="89804"/>
          </a:srgbClr>
        </a:solidFill>
      </dgm:spPr>
      <dgm:t>
        <a:bodyPr/>
        <a:lstStyle/>
        <a:p>
          <a:r>
            <a:rPr lang="ru-RU" dirty="0" smtClean="0">
              <a:latin typeface="Times New Roman" pitchFamily="18" charset="0"/>
              <a:cs typeface="Times New Roman" pitchFamily="18" charset="0"/>
            </a:rPr>
            <a:t>выставки детских работ, совместных работ</a:t>
          </a:r>
          <a:endParaRPr lang="ru-RU" dirty="0" smtClean="0">
            <a:latin typeface="Times New Roman" pitchFamily="18" charset="0"/>
            <a:cs typeface="Times New Roman" pitchFamily="18" charset="0"/>
          </a:endParaRPr>
        </a:p>
      </dgm:t>
    </dgm:pt>
    <dgm:pt modelId="{0328075E-86CC-473D-9343-6B2E945E6E8A}" type="parTrans" cxnId="{3DE825CF-C78C-45FC-A981-EE95FFF5B493}">
      <dgm:prSet/>
      <dgm:spPr/>
    </dgm:pt>
    <dgm:pt modelId="{D9B066E1-5450-4E4F-B9DB-5FA738955215}" type="sibTrans" cxnId="{3DE825CF-C78C-45FC-A981-EE95FFF5B493}">
      <dgm:prSet/>
      <dgm:spPr/>
    </dgm:pt>
    <dgm:pt modelId="{719B93F8-EC99-4AE3-BCF8-9CAE3DCCD7B9}">
      <dgm:prSet phldrT="[Текст]"/>
      <dgm:spPr>
        <a:solidFill>
          <a:srgbClr val="FFFF99">
            <a:alpha val="89804"/>
          </a:srgbClr>
        </a:solidFill>
      </dgm:spPr>
      <dgm:t>
        <a:bodyPr/>
        <a:lstStyle/>
        <a:p>
          <a:endParaRPr lang="ru-RU" dirty="0" smtClean="0">
            <a:latin typeface="Times New Roman" pitchFamily="18" charset="0"/>
            <a:cs typeface="Times New Roman" pitchFamily="18" charset="0"/>
          </a:endParaRPr>
        </a:p>
      </dgm:t>
    </dgm:pt>
    <dgm:pt modelId="{54E251F0-DCA9-42F4-8BEA-A8963583789D}" type="parTrans" cxnId="{DC35D69E-8C7A-43C6-A993-53BF1DD7FC59}">
      <dgm:prSet/>
      <dgm:spPr/>
    </dgm:pt>
    <dgm:pt modelId="{226A1219-6572-4EC4-9A1D-4A102319DEC3}" type="sibTrans" cxnId="{DC35D69E-8C7A-43C6-A993-53BF1DD7FC59}">
      <dgm:prSet/>
      <dgm:spPr/>
    </dgm:pt>
    <dgm:pt modelId="{E93447B3-752A-45B8-BF93-659A32758584}">
      <dgm:prSet phldrT="[Текст]"/>
      <dgm:spPr>
        <a:solidFill>
          <a:srgbClr val="99FF66">
            <a:alpha val="89804"/>
          </a:srgbClr>
        </a:solidFill>
      </dgm:spPr>
      <dgm:t>
        <a:bodyPr/>
        <a:lstStyle/>
        <a:p>
          <a:r>
            <a:rPr lang="ru-RU" dirty="0" smtClean="0">
              <a:latin typeface="Times New Roman" pitchFamily="18" charset="0"/>
              <a:cs typeface="Times New Roman" pitchFamily="18" charset="0"/>
            </a:rPr>
            <a:t>совместные праздники и вечера</a:t>
          </a:r>
          <a:endParaRPr lang="ru-RU" dirty="0">
            <a:latin typeface="Times New Roman" pitchFamily="18" charset="0"/>
            <a:cs typeface="Times New Roman" pitchFamily="18" charset="0"/>
          </a:endParaRPr>
        </a:p>
      </dgm:t>
    </dgm:pt>
    <dgm:pt modelId="{974DB2BE-0DB7-42AA-9D11-C7ABF60FB077}" type="parTrans" cxnId="{6EFD9B7A-EB29-4A7A-BD9D-889F28EA6648}">
      <dgm:prSet/>
      <dgm:spPr/>
    </dgm:pt>
    <dgm:pt modelId="{7551D245-5DB2-4B5E-8A0D-1536BAD9989C}" type="sibTrans" cxnId="{6EFD9B7A-EB29-4A7A-BD9D-889F28EA6648}">
      <dgm:prSet/>
      <dgm:spPr/>
    </dgm:pt>
    <dgm:pt modelId="{DB79D033-3368-496B-A780-E9F20205801E}">
      <dgm:prSet phldrT="[Текст]"/>
      <dgm:spPr>
        <a:solidFill>
          <a:srgbClr val="99FF66">
            <a:alpha val="89804"/>
          </a:srgbClr>
        </a:solidFill>
      </dgm:spPr>
      <dgm:t>
        <a:bodyPr/>
        <a:lstStyle/>
        <a:p>
          <a:r>
            <a:rPr lang="ru-RU" dirty="0" smtClean="0">
              <a:latin typeface="Times New Roman" pitchFamily="18" charset="0"/>
              <a:cs typeface="Times New Roman" pitchFamily="18" charset="0"/>
            </a:rPr>
            <a:t>семейные спортивные и тематические мероприятия</a:t>
          </a:r>
          <a:endParaRPr lang="ru-RU" dirty="0">
            <a:latin typeface="Times New Roman" pitchFamily="18" charset="0"/>
            <a:cs typeface="Times New Roman" pitchFamily="18" charset="0"/>
          </a:endParaRPr>
        </a:p>
      </dgm:t>
    </dgm:pt>
    <dgm:pt modelId="{2D403C77-16F6-455B-BE82-4BFD2ECEC1D0}" type="parTrans" cxnId="{0DB75FCE-710D-4FDE-932D-60B1EFD911CA}">
      <dgm:prSet/>
      <dgm:spPr/>
    </dgm:pt>
    <dgm:pt modelId="{EDDEE528-8295-4CDE-A7F8-8563F57C2A94}" type="sibTrans" cxnId="{0DB75FCE-710D-4FDE-932D-60B1EFD911CA}">
      <dgm:prSet/>
      <dgm:spPr/>
    </dgm:pt>
    <dgm:pt modelId="{1E968957-100A-44FA-BCCE-B90EC3E878FF}">
      <dgm:prSet phldrT="[Текст]"/>
      <dgm:spPr>
        <a:solidFill>
          <a:srgbClr val="99FF66">
            <a:alpha val="89804"/>
          </a:srgbClr>
        </a:solidFill>
      </dgm:spPr>
      <dgm:t>
        <a:bodyPr/>
        <a:lstStyle/>
        <a:p>
          <a:r>
            <a:rPr lang="ru-RU" dirty="0" smtClean="0">
              <a:latin typeface="Times New Roman" pitchFamily="18" charset="0"/>
              <a:cs typeface="Times New Roman" pitchFamily="18" charset="0"/>
            </a:rPr>
            <a:t>тематические досуги</a:t>
          </a:r>
          <a:endParaRPr lang="ru-RU" dirty="0">
            <a:latin typeface="Times New Roman" pitchFamily="18" charset="0"/>
            <a:cs typeface="Times New Roman" pitchFamily="18" charset="0"/>
          </a:endParaRPr>
        </a:p>
      </dgm:t>
    </dgm:pt>
    <dgm:pt modelId="{D9B06735-1872-4E89-881D-4C48AA336F46}" type="parTrans" cxnId="{9F5148C1-9B1F-4E36-9B1C-78F738F11832}">
      <dgm:prSet/>
      <dgm:spPr/>
    </dgm:pt>
    <dgm:pt modelId="{B126DFF1-33F5-4524-B932-35AFDFA59E48}" type="sibTrans" cxnId="{9F5148C1-9B1F-4E36-9B1C-78F738F11832}">
      <dgm:prSet/>
      <dgm:spPr/>
    </dgm:pt>
    <dgm:pt modelId="{AF137540-1C0F-401B-8085-EBB22CC3FA63}">
      <dgm:prSet phldrT="[Текст]"/>
      <dgm:spPr>
        <a:solidFill>
          <a:srgbClr val="99FF66">
            <a:alpha val="89804"/>
          </a:srgbClr>
        </a:solidFill>
      </dgm:spPr>
      <dgm:t>
        <a:bodyPr/>
        <a:lstStyle/>
        <a:p>
          <a:r>
            <a:rPr lang="ru-RU" dirty="0" smtClean="0">
              <a:latin typeface="Times New Roman" pitchFamily="18" charset="0"/>
              <a:cs typeface="Times New Roman" pitchFamily="18" charset="0"/>
            </a:rPr>
            <a:t>знакомство с семейными традициями</a:t>
          </a:r>
          <a:endParaRPr lang="ru-RU" dirty="0">
            <a:latin typeface="Times New Roman" pitchFamily="18" charset="0"/>
            <a:cs typeface="Times New Roman" pitchFamily="18" charset="0"/>
          </a:endParaRPr>
        </a:p>
      </dgm:t>
    </dgm:pt>
    <dgm:pt modelId="{0C338487-E95C-4E98-B650-A82A59D32610}" type="parTrans" cxnId="{738F6188-3F56-4879-B66E-57527BFE14B6}">
      <dgm:prSet/>
      <dgm:spPr/>
    </dgm:pt>
    <dgm:pt modelId="{FFEB8280-98E4-4373-813E-43CF6EA87A07}" type="sibTrans" cxnId="{738F6188-3F56-4879-B66E-57527BFE14B6}">
      <dgm:prSet/>
      <dgm:spPr/>
    </dgm:pt>
    <dgm:pt modelId="{F42097F6-33C4-48FA-B921-BD03585A9168}" type="pres">
      <dgm:prSet presAssocID="{0C9439B4-3E8C-4B88-9E69-CA2AE1A6B17E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51C3FD64-C7B3-421F-8E93-10BFA606202C}" type="pres">
      <dgm:prSet presAssocID="{F1B508FA-97D9-469F-8386-FF31A12C6880}" presName="composite" presStyleCnt="0"/>
      <dgm:spPr/>
    </dgm:pt>
    <dgm:pt modelId="{E14BF86F-88A9-4891-81AB-0C1C1CD9B72B}" type="pres">
      <dgm:prSet presAssocID="{F1B508FA-97D9-469F-8386-FF31A12C6880}" presName="parTx" presStyleLbl="align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9DB2799-16A3-46F9-89B6-FA76245E40EC}" type="pres">
      <dgm:prSet presAssocID="{F1B508FA-97D9-469F-8386-FF31A12C6880}" presName="desTx" presStyleLbl="alignAccFollow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64C9713-1F99-4F58-9939-38DE97415C74}" type="pres">
      <dgm:prSet presAssocID="{F62A8683-D266-4918-A08A-B01D23AC1D1F}" presName="space" presStyleCnt="0"/>
      <dgm:spPr/>
    </dgm:pt>
    <dgm:pt modelId="{B9FF3B7B-CB29-4FD8-B27F-5C49CCEBCAF2}" type="pres">
      <dgm:prSet presAssocID="{43BA740F-6E8B-43CD-9EE2-B2B746B33E88}" presName="composite" presStyleCnt="0"/>
      <dgm:spPr/>
    </dgm:pt>
    <dgm:pt modelId="{FF5353E0-E511-4B05-979A-521697F5804A}" type="pres">
      <dgm:prSet presAssocID="{43BA740F-6E8B-43CD-9EE2-B2B746B33E88}" presName="parTx" presStyleLbl="alignNode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0D294DF-3037-4C99-BED6-EB48FB2D4912}" type="pres">
      <dgm:prSet presAssocID="{43BA740F-6E8B-43CD-9EE2-B2B746B33E88}" presName="desTx" presStyleLbl="align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5E2A870-66C4-4275-8422-3AE8A6F165C5}" type="pres">
      <dgm:prSet presAssocID="{F1585E8E-FC4F-4BB5-B1A5-E333E6E3E308}" presName="space" presStyleCnt="0"/>
      <dgm:spPr/>
    </dgm:pt>
    <dgm:pt modelId="{2BAA0AF0-2EDA-4101-B6D5-1BB8DA1AF08A}" type="pres">
      <dgm:prSet presAssocID="{71ECEDFD-A96D-4A12-8A36-BCD33CE0DA1A}" presName="composite" presStyleCnt="0"/>
      <dgm:spPr/>
    </dgm:pt>
    <dgm:pt modelId="{E0E1373F-497C-44AC-9967-6C9D9AE88E41}" type="pres">
      <dgm:prSet presAssocID="{71ECEDFD-A96D-4A12-8A36-BCD33CE0DA1A}" presName="parTx" presStyleLbl="alignNode1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9012316-00B3-4768-B495-92B291408644}" type="pres">
      <dgm:prSet presAssocID="{71ECEDFD-A96D-4A12-8A36-BCD33CE0DA1A}" presName="desTx" presStyleLbl="alignAccFollowNode1" presStyleIdx="2" presStyleCnt="3" custLinFactNeighborX="30542" custLinFactNeighborY="138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BC6579E4-05BC-4E73-A71F-E2E628578678}" srcId="{43BA740F-6E8B-43CD-9EE2-B2B746B33E88}" destId="{05B0D878-96B3-4F43-80E6-56EE23DCB436}" srcOrd="6" destOrd="0" parTransId="{8800ADD0-195D-4F53-AD42-2931DB47228C}" sibTransId="{9677B19E-B58E-4B4F-8086-A555AA06CAB0}"/>
    <dgm:cxn modelId="{E3B88431-8685-4EA0-A00F-3FDD39579865}" type="presOf" srcId="{2F8CA568-180D-4FEC-A721-F70001364E6A}" destId="{50D294DF-3037-4C99-BED6-EB48FB2D4912}" srcOrd="0" destOrd="4" presId="urn:microsoft.com/office/officeart/2005/8/layout/hList1"/>
    <dgm:cxn modelId="{D9777C21-E3E2-4CD3-B251-EE149621ECDB}" srcId="{71ECEDFD-A96D-4A12-8A36-BCD33CE0DA1A}" destId="{52B9A117-C8A6-4F98-BB43-C18E66961848}" srcOrd="6" destOrd="0" parTransId="{9D0CB7C2-59BA-4627-836E-A58C25DB60EA}" sibTransId="{BFD38A3B-6E34-4C88-A1E8-B1A11D27636F}"/>
    <dgm:cxn modelId="{4568BC2B-BAAB-4117-9E54-F3ABD5E3E3CE}" srcId="{71ECEDFD-A96D-4A12-8A36-BCD33CE0DA1A}" destId="{58F1B450-2BF3-499A-BE0E-9979CE24C657}" srcOrd="0" destOrd="0" parTransId="{C6C023B3-92A9-448D-9824-725CA77F22B6}" sibTransId="{4D90E185-6EE3-4C93-AEAA-C7930113672D}"/>
    <dgm:cxn modelId="{E0B611C9-7756-46FA-A663-1780ACDED2C8}" srcId="{71ECEDFD-A96D-4A12-8A36-BCD33CE0DA1A}" destId="{E247E5E6-349A-425C-98A0-91D9FD868C45}" srcOrd="2" destOrd="0" parTransId="{3946A7D0-057B-4EE8-9987-77F8805D3E24}" sibTransId="{03860392-D0CD-4BE1-B7D7-BF56A180B04F}"/>
    <dgm:cxn modelId="{BBAAB611-11C4-4725-B8C1-302C24BDF17A}" srcId="{F1B508FA-97D9-469F-8386-FF31A12C6880}" destId="{57A8E4ED-DCF4-42BE-B9E0-BCCBA014DC99}" srcOrd="2" destOrd="0" parTransId="{53EC250A-7313-43DE-96A0-BB88842266F6}" sibTransId="{2F3AB5C6-DA1F-4DDD-ADD7-E8B2A1F95FA7}"/>
    <dgm:cxn modelId="{6606E6D4-8481-4B7B-AC02-3230C3E66595}" type="presOf" srcId="{7DB1C5AF-1291-47DB-8951-FB69B30FBBF0}" destId="{50D294DF-3037-4C99-BED6-EB48FB2D4912}" srcOrd="0" destOrd="2" presId="urn:microsoft.com/office/officeart/2005/8/layout/hList1"/>
    <dgm:cxn modelId="{BD354C57-FC45-4DE2-B077-106A4FA98F3E}" type="presOf" srcId="{8A2871D1-215C-4502-8EF7-DBBC22A71180}" destId="{79012316-00B3-4768-B495-92B291408644}" srcOrd="0" destOrd="4" presId="urn:microsoft.com/office/officeart/2005/8/layout/hList1"/>
    <dgm:cxn modelId="{738F6188-3F56-4879-B66E-57527BFE14B6}" srcId="{43BA740F-6E8B-43CD-9EE2-B2B746B33E88}" destId="{AF137540-1C0F-401B-8085-EBB22CC3FA63}" srcOrd="10" destOrd="0" parTransId="{0C338487-E95C-4E98-B650-A82A59D32610}" sibTransId="{FFEB8280-98E4-4373-813E-43CF6EA87A07}"/>
    <dgm:cxn modelId="{1C4249CC-19A6-4597-AB0D-02CE2D8D7A96}" srcId="{F1B508FA-97D9-469F-8386-FF31A12C6880}" destId="{E15F5AF1-CA1B-4B36-8A89-C74F119D6830}" srcOrd="0" destOrd="0" parTransId="{00FFBBE8-F535-46AF-AA44-819368EFF702}" sibTransId="{4378574E-2697-4A4F-9958-07596323A5B6}"/>
    <dgm:cxn modelId="{6EFD9B7A-EB29-4A7A-BD9D-889F28EA6648}" srcId="{43BA740F-6E8B-43CD-9EE2-B2B746B33E88}" destId="{E93447B3-752A-45B8-BF93-659A32758584}" srcOrd="7" destOrd="0" parTransId="{974DB2BE-0DB7-42AA-9D11-C7ABF60FB077}" sibTransId="{7551D245-5DB2-4B5E-8A0D-1536BAD9989C}"/>
    <dgm:cxn modelId="{F623E2F6-DCF8-4D1C-8671-A6589CA6C7F3}" type="presOf" srcId="{52B9A117-C8A6-4F98-BB43-C18E66961848}" destId="{79012316-00B3-4768-B495-92B291408644}" srcOrd="0" destOrd="6" presId="urn:microsoft.com/office/officeart/2005/8/layout/hList1"/>
    <dgm:cxn modelId="{F473BE29-DE98-4CCC-8FFC-68A52617E53E}" type="presOf" srcId="{F9B555DD-8819-4E0C-996D-D2133BB50F26}" destId="{69DB2799-16A3-46F9-89B6-FA76245E40EC}" srcOrd="0" destOrd="6" presId="urn:microsoft.com/office/officeart/2005/8/layout/hList1"/>
    <dgm:cxn modelId="{97F411C6-5732-4C07-895C-4EB7595957FB}" type="presOf" srcId="{47008C54-A854-45BB-9EE5-BF2DD0A78195}" destId="{79012316-00B3-4768-B495-92B291408644}" srcOrd="0" destOrd="5" presId="urn:microsoft.com/office/officeart/2005/8/layout/hList1"/>
    <dgm:cxn modelId="{DFAAA43C-FDE6-442F-9129-7F64A8132C5F}" type="presOf" srcId="{A9268C59-C030-455A-864E-B6232C357310}" destId="{50D294DF-3037-4C99-BED6-EB48FB2D4912}" srcOrd="0" destOrd="3" presId="urn:microsoft.com/office/officeart/2005/8/layout/hList1"/>
    <dgm:cxn modelId="{3DE825CF-C78C-45FC-A981-EE95FFF5B493}" srcId="{71ECEDFD-A96D-4A12-8A36-BCD33CE0DA1A}" destId="{DD78DE74-95B8-44CD-8A79-4AA4FC3F5A19}" srcOrd="9" destOrd="0" parTransId="{0328075E-86CC-473D-9343-6B2E945E6E8A}" sibTransId="{D9B066E1-5450-4E4F-B9DB-5FA738955215}"/>
    <dgm:cxn modelId="{9F3856D0-8ED1-4929-BD2B-F1DB35E70EC0}" srcId="{43BA740F-6E8B-43CD-9EE2-B2B746B33E88}" destId="{7DB1C5AF-1291-47DB-8951-FB69B30FBBF0}" srcOrd="2" destOrd="0" parTransId="{4F8D8FB2-84F1-441C-B513-91B94FB343B3}" sibTransId="{7FE0CBBE-ACC0-42EF-9738-8FBEFA3A265D}"/>
    <dgm:cxn modelId="{2C4983F7-6C94-43D2-AF83-B720C90FBF8C}" srcId="{F1B508FA-97D9-469F-8386-FF31A12C6880}" destId="{964EA4D3-5907-4104-8804-7DE4E8507FCF}" srcOrd="3" destOrd="0" parTransId="{B89F926C-726E-4FA9-8D3A-51C11DDDD0B2}" sibTransId="{F46E09CC-93CF-42D0-A937-9356ADA73722}"/>
    <dgm:cxn modelId="{EDF50D4C-66B7-475D-B380-334734460851}" type="presOf" srcId="{57A8E4ED-DCF4-42BE-B9E0-BCCBA014DC99}" destId="{69DB2799-16A3-46F9-89B6-FA76245E40EC}" srcOrd="0" destOrd="2" presId="urn:microsoft.com/office/officeart/2005/8/layout/hList1"/>
    <dgm:cxn modelId="{DB3FB46D-3525-48A9-9837-F3021A22D600}" type="presOf" srcId="{0C9439B4-3E8C-4B88-9E69-CA2AE1A6B17E}" destId="{F42097F6-33C4-48FA-B921-BD03585A9168}" srcOrd="0" destOrd="0" presId="urn:microsoft.com/office/officeart/2005/8/layout/hList1"/>
    <dgm:cxn modelId="{B1DE4D9C-E6B4-45CF-A5D1-E952540B5EB2}" srcId="{0C9439B4-3E8C-4B88-9E69-CA2AE1A6B17E}" destId="{F1B508FA-97D9-469F-8386-FF31A12C6880}" srcOrd="0" destOrd="0" parTransId="{D0E8E9BE-4F64-4DF3-B8A8-378A99ED5103}" sibTransId="{F62A8683-D266-4918-A08A-B01D23AC1D1F}"/>
    <dgm:cxn modelId="{036DE94D-105A-4488-8F6C-561C61F6B6D2}" srcId="{71ECEDFD-A96D-4A12-8A36-BCD33CE0DA1A}" destId="{FC7A6350-61A7-4EB5-8AD6-87858ADBA88E}" srcOrd="8" destOrd="0" parTransId="{C7079590-4026-4A80-8C3B-63CDFB344092}" sibTransId="{06B26BEC-DDB9-424F-97FE-A69D45201EEB}"/>
    <dgm:cxn modelId="{0A33FD16-CD30-4569-90D5-E6546B09FBBF}" type="presOf" srcId="{E15F5AF1-CA1B-4B36-8A89-C74F119D6830}" destId="{69DB2799-16A3-46F9-89B6-FA76245E40EC}" srcOrd="0" destOrd="0" presId="urn:microsoft.com/office/officeart/2005/8/layout/hList1"/>
    <dgm:cxn modelId="{959C2D48-AFFD-4E3C-ACBF-86B56714C78A}" type="presOf" srcId="{8E0C46A5-E77C-474E-9C51-B63959115FC1}" destId="{50D294DF-3037-4C99-BED6-EB48FB2D4912}" srcOrd="0" destOrd="0" presId="urn:microsoft.com/office/officeart/2005/8/layout/hList1"/>
    <dgm:cxn modelId="{50708F67-7FAC-417C-8919-24AD65F32984}" type="presOf" srcId="{AF137540-1C0F-401B-8085-EBB22CC3FA63}" destId="{50D294DF-3037-4C99-BED6-EB48FB2D4912}" srcOrd="0" destOrd="10" presId="urn:microsoft.com/office/officeart/2005/8/layout/hList1"/>
    <dgm:cxn modelId="{8687EDB7-8B68-484C-928B-0621E8D27462}" type="presOf" srcId="{71ECEDFD-A96D-4A12-8A36-BCD33CE0DA1A}" destId="{E0E1373F-497C-44AC-9967-6C9D9AE88E41}" srcOrd="0" destOrd="0" presId="urn:microsoft.com/office/officeart/2005/8/layout/hList1"/>
    <dgm:cxn modelId="{BC86F344-858C-452E-8268-57E544AB941B}" srcId="{43BA740F-6E8B-43CD-9EE2-B2B746B33E88}" destId="{A9268C59-C030-455A-864E-B6232C357310}" srcOrd="3" destOrd="0" parTransId="{3592D460-67B4-4EE4-B898-7A003CBFDF4C}" sibTransId="{FC6EF3AA-FE4E-4CDF-B7A7-C0EB80A9B597}"/>
    <dgm:cxn modelId="{0DB75FCE-710D-4FDE-932D-60B1EFD911CA}" srcId="{43BA740F-6E8B-43CD-9EE2-B2B746B33E88}" destId="{DB79D033-3368-496B-A780-E9F20205801E}" srcOrd="8" destOrd="0" parTransId="{2D403C77-16F6-455B-BE82-4BFD2ECEC1D0}" sibTransId="{EDDEE528-8295-4CDE-A7F8-8563F57C2A94}"/>
    <dgm:cxn modelId="{E935DEC0-B815-423A-8C10-273F9356EA26}" type="presOf" srcId="{FC7A6350-61A7-4EB5-8AD6-87858ADBA88E}" destId="{79012316-00B3-4768-B495-92B291408644}" srcOrd="0" destOrd="8" presId="urn:microsoft.com/office/officeart/2005/8/layout/hList1"/>
    <dgm:cxn modelId="{180AFFB5-5F94-482E-89A1-238234816843}" srcId="{71ECEDFD-A96D-4A12-8A36-BCD33CE0DA1A}" destId="{C2E95434-5A3F-4C86-9BE5-AB6141CB6BEA}" srcOrd="3" destOrd="0" parTransId="{6689930F-59C8-4760-8E55-66E4FD21135F}" sibTransId="{B1FD2CCC-3F36-4405-BEC0-59B736BA3D0C}"/>
    <dgm:cxn modelId="{C71E50B6-6D51-49B1-83F8-950AF974194F}" srcId="{71ECEDFD-A96D-4A12-8A36-BCD33CE0DA1A}" destId="{8A2871D1-215C-4502-8EF7-DBBC22A71180}" srcOrd="4" destOrd="0" parTransId="{6D56ED43-7CE4-494D-A714-E99FCBDCD0D6}" sibTransId="{6051CD1C-7845-49A5-BF30-7330CCA69D16}"/>
    <dgm:cxn modelId="{B65251DC-63EB-454A-BF0A-A47E33B2F9BB}" type="presOf" srcId="{A0F61092-F147-452D-BC50-D11C91CCE452}" destId="{79012316-00B3-4768-B495-92B291408644}" srcOrd="0" destOrd="1" presId="urn:microsoft.com/office/officeart/2005/8/layout/hList1"/>
    <dgm:cxn modelId="{52043432-94DB-465B-90FE-FBD65A59626C}" srcId="{71ECEDFD-A96D-4A12-8A36-BCD33CE0DA1A}" destId="{D3EE5F13-112E-457D-A746-10C970B67BEA}" srcOrd="7" destOrd="0" parTransId="{E7AA8925-4F3F-4F50-880C-46EC126FF3EF}" sibTransId="{99B43A21-648F-4F3A-AC33-794A587790EF}"/>
    <dgm:cxn modelId="{28CF76EC-2B74-4CE3-A086-4E9030FCFAAB}" type="presOf" srcId="{E9E37F19-C9E2-4545-BE9D-14B1141F5CA1}" destId="{69DB2799-16A3-46F9-89B6-FA76245E40EC}" srcOrd="0" destOrd="1" presId="urn:microsoft.com/office/officeart/2005/8/layout/hList1"/>
    <dgm:cxn modelId="{8BBA5119-25A7-4A8E-A57D-4248DFF82B95}" srcId="{43BA740F-6E8B-43CD-9EE2-B2B746B33E88}" destId="{2F8CA568-180D-4FEC-A721-F70001364E6A}" srcOrd="4" destOrd="0" parTransId="{9F865B60-F4ED-4551-AE51-0A0912B4BE95}" sibTransId="{9BC8408F-6561-4A76-99A5-98FF92195B3A}"/>
    <dgm:cxn modelId="{A6C383E4-E7A7-464E-85A7-49F1130A8C53}" srcId="{71ECEDFD-A96D-4A12-8A36-BCD33CE0DA1A}" destId="{A0F61092-F147-452D-BC50-D11C91CCE452}" srcOrd="1" destOrd="0" parTransId="{494F9DCA-0B28-49EB-ADD5-BF877E86C9B2}" sibTransId="{2C76DDF8-E33D-4152-A2DA-F79B6DB53A25}"/>
    <dgm:cxn modelId="{E5D2D4E6-FF6F-4010-83CD-2215DC00FAF3}" type="presOf" srcId="{C2E95434-5A3F-4C86-9BE5-AB6141CB6BEA}" destId="{79012316-00B3-4768-B495-92B291408644}" srcOrd="0" destOrd="3" presId="urn:microsoft.com/office/officeart/2005/8/layout/hList1"/>
    <dgm:cxn modelId="{0F3E9194-2017-46F2-9C15-68167C959C32}" type="presOf" srcId="{1E968957-100A-44FA-BCCE-B90EC3E878FF}" destId="{50D294DF-3037-4C99-BED6-EB48FB2D4912}" srcOrd="0" destOrd="9" presId="urn:microsoft.com/office/officeart/2005/8/layout/hList1"/>
    <dgm:cxn modelId="{DEAE832A-515D-4B8F-BC08-4C552F821F58}" srcId="{43BA740F-6E8B-43CD-9EE2-B2B746B33E88}" destId="{8E0C46A5-E77C-474E-9C51-B63959115FC1}" srcOrd="0" destOrd="0" parTransId="{3C0E99B2-FF4A-41DF-B28E-03390DFC6A32}" sibTransId="{6F06C56D-B8B9-4E98-B7FB-6EFE27DFB46B}"/>
    <dgm:cxn modelId="{50F7CB72-CE44-48DC-9FAD-C55E7ECFB34D}" srcId="{0C9439B4-3E8C-4B88-9E69-CA2AE1A6B17E}" destId="{71ECEDFD-A96D-4A12-8A36-BCD33CE0DA1A}" srcOrd="2" destOrd="0" parTransId="{A290B0B4-53E3-4BE2-9398-EC561062E1D7}" sibTransId="{D660A333-D3C7-4C15-A7A2-5A066B17EFF7}"/>
    <dgm:cxn modelId="{DC35D69E-8C7A-43C6-A993-53BF1DD7FC59}" srcId="{71ECEDFD-A96D-4A12-8A36-BCD33CE0DA1A}" destId="{719B93F8-EC99-4AE3-BCF8-9CAE3DCCD7B9}" srcOrd="10" destOrd="0" parTransId="{54E251F0-DCA9-42F4-8BEA-A8963583789D}" sibTransId="{226A1219-6572-4EC4-9A1D-4A102319DEC3}"/>
    <dgm:cxn modelId="{24801532-06C8-4A53-8882-DCE4207350D9}" srcId="{F1B508FA-97D9-469F-8386-FF31A12C6880}" destId="{E9E37F19-C9E2-4545-BE9D-14B1141F5CA1}" srcOrd="1" destOrd="0" parTransId="{6D58BB51-BE1D-4B59-9116-E6E950A94BD8}" sibTransId="{DA3F5F64-19AD-4D34-AC53-9B3BEA28BC64}"/>
    <dgm:cxn modelId="{A71095C0-A71C-45A8-8457-66C153397450}" type="presOf" srcId="{43BA740F-6E8B-43CD-9EE2-B2B746B33E88}" destId="{FF5353E0-E511-4B05-979A-521697F5804A}" srcOrd="0" destOrd="0" presId="urn:microsoft.com/office/officeart/2005/8/layout/hList1"/>
    <dgm:cxn modelId="{1C8629D6-F854-4569-BE1E-6D50DD6F462B}" type="presOf" srcId="{DB79D033-3368-496B-A780-E9F20205801E}" destId="{50D294DF-3037-4C99-BED6-EB48FB2D4912}" srcOrd="0" destOrd="8" presId="urn:microsoft.com/office/officeart/2005/8/layout/hList1"/>
    <dgm:cxn modelId="{935CC51A-99AB-4760-9D62-3EF82024FBD4}" type="presOf" srcId="{2EC35AF1-5EB2-4161-A14E-0E15A8280ACB}" destId="{50D294DF-3037-4C99-BED6-EB48FB2D4912}" srcOrd="0" destOrd="1" presId="urn:microsoft.com/office/officeart/2005/8/layout/hList1"/>
    <dgm:cxn modelId="{400C66A9-7A86-4627-A8E9-C73B8ED1C86C}" type="presOf" srcId="{719B93F8-EC99-4AE3-BCF8-9CAE3DCCD7B9}" destId="{79012316-00B3-4768-B495-92B291408644}" srcOrd="0" destOrd="10" presId="urn:microsoft.com/office/officeart/2005/8/layout/hList1"/>
    <dgm:cxn modelId="{57BDF356-AE28-4FD4-A672-CC5991A61494}" type="presOf" srcId="{63FF9BB8-F301-473C-A3B0-B88897F969CD}" destId="{50D294DF-3037-4C99-BED6-EB48FB2D4912}" srcOrd="0" destOrd="5" presId="urn:microsoft.com/office/officeart/2005/8/layout/hList1"/>
    <dgm:cxn modelId="{9F5148C1-9B1F-4E36-9B1C-78F738F11832}" srcId="{43BA740F-6E8B-43CD-9EE2-B2B746B33E88}" destId="{1E968957-100A-44FA-BCCE-B90EC3E878FF}" srcOrd="9" destOrd="0" parTransId="{D9B06735-1872-4E89-881D-4C48AA336F46}" sibTransId="{B126DFF1-33F5-4524-B932-35AFDFA59E48}"/>
    <dgm:cxn modelId="{49147223-D8D7-401F-82D7-9E93948F35EA}" srcId="{F1B508FA-97D9-469F-8386-FF31A12C6880}" destId="{F9B555DD-8819-4E0C-996D-D2133BB50F26}" srcOrd="6" destOrd="0" parTransId="{87A957DE-3742-4783-91CB-1E0374D01297}" sibTransId="{3948115F-AAD3-46C3-856A-00EB3501D0EA}"/>
    <dgm:cxn modelId="{D9F3B81F-850E-4606-9449-AEEBF4DCDB07}" srcId="{F1B508FA-97D9-469F-8386-FF31A12C6880}" destId="{BEBF58AD-887A-44F6-9672-9ECE95A62BA1}" srcOrd="5" destOrd="0" parTransId="{D0DA9F6A-DA56-433B-A458-8C4BD5EB35F7}" sibTransId="{33BEEFA9-9ED3-4EC8-AB50-9D8A6F3E9547}"/>
    <dgm:cxn modelId="{912D01D1-986D-405F-8826-00D32D1D45D4}" type="presOf" srcId="{E247E5E6-349A-425C-98A0-91D9FD868C45}" destId="{79012316-00B3-4768-B495-92B291408644}" srcOrd="0" destOrd="2" presId="urn:microsoft.com/office/officeart/2005/8/layout/hList1"/>
    <dgm:cxn modelId="{E01A8D53-EA84-4ED6-BDAD-330D230ADD62}" type="presOf" srcId="{E9407FA6-0C85-472B-9942-84A16B8B8CC1}" destId="{69DB2799-16A3-46F9-89B6-FA76245E40EC}" srcOrd="0" destOrd="4" presId="urn:microsoft.com/office/officeart/2005/8/layout/hList1"/>
    <dgm:cxn modelId="{A439160A-32E0-41BA-9FA3-BE45B025C12B}" type="presOf" srcId="{BEBF58AD-887A-44F6-9672-9ECE95A62BA1}" destId="{69DB2799-16A3-46F9-89B6-FA76245E40EC}" srcOrd="0" destOrd="5" presId="urn:microsoft.com/office/officeart/2005/8/layout/hList1"/>
    <dgm:cxn modelId="{F447D097-69C2-4CB0-A583-B30A37B97D39}" srcId="{43BA740F-6E8B-43CD-9EE2-B2B746B33E88}" destId="{2EC35AF1-5EB2-4161-A14E-0E15A8280ACB}" srcOrd="1" destOrd="0" parTransId="{1043F0E1-5EE8-48A3-A0C9-97AEE19B0627}" sibTransId="{729D0F92-7355-484E-9D9E-6ECF8FF002E3}"/>
    <dgm:cxn modelId="{F4CDA2FB-8870-48A8-93FD-E6C5369CF299}" type="presOf" srcId="{05B0D878-96B3-4F43-80E6-56EE23DCB436}" destId="{50D294DF-3037-4C99-BED6-EB48FB2D4912}" srcOrd="0" destOrd="6" presId="urn:microsoft.com/office/officeart/2005/8/layout/hList1"/>
    <dgm:cxn modelId="{C53CDC94-8F84-4C84-812A-8A9C8A959930}" type="presOf" srcId="{58F1B450-2BF3-499A-BE0E-9979CE24C657}" destId="{79012316-00B3-4768-B495-92B291408644}" srcOrd="0" destOrd="0" presId="urn:microsoft.com/office/officeart/2005/8/layout/hList1"/>
    <dgm:cxn modelId="{00A38822-A060-42F1-AC1A-E489ACFF62AA}" srcId="{71ECEDFD-A96D-4A12-8A36-BCD33CE0DA1A}" destId="{47008C54-A854-45BB-9EE5-BF2DD0A78195}" srcOrd="5" destOrd="0" parTransId="{97C23D06-9D83-448A-89D2-FBC31B2AC823}" sibTransId="{C523F2B5-B7DD-48DF-BCA3-2E407230564F}"/>
    <dgm:cxn modelId="{F08FD725-94FD-4350-8316-EA9E1482408F}" type="presOf" srcId="{964EA4D3-5907-4104-8804-7DE4E8507FCF}" destId="{69DB2799-16A3-46F9-89B6-FA76245E40EC}" srcOrd="0" destOrd="3" presId="urn:microsoft.com/office/officeart/2005/8/layout/hList1"/>
    <dgm:cxn modelId="{DEC0D1F8-3623-4B64-94A8-DB578DA6DF77}" type="presOf" srcId="{F1B508FA-97D9-469F-8386-FF31A12C6880}" destId="{E14BF86F-88A9-4891-81AB-0C1C1CD9B72B}" srcOrd="0" destOrd="0" presId="urn:microsoft.com/office/officeart/2005/8/layout/hList1"/>
    <dgm:cxn modelId="{4F0DEF8F-FCCB-40DC-9F74-7BE23E8B8499}" srcId="{43BA740F-6E8B-43CD-9EE2-B2B746B33E88}" destId="{63FF9BB8-F301-473C-A3B0-B88897F969CD}" srcOrd="5" destOrd="0" parTransId="{50E1457E-F872-4734-B8A1-D957A1CAE71E}" sibTransId="{BED67A38-455D-4F3E-A59B-AB0DA2210F33}"/>
    <dgm:cxn modelId="{55C17FFF-F6B5-4C89-972D-CF55CCE7EF02}" srcId="{0C9439B4-3E8C-4B88-9E69-CA2AE1A6B17E}" destId="{43BA740F-6E8B-43CD-9EE2-B2B746B33E88}" srcOrd="1" destOrd="0" parTransId="{94DA6B79-E37B-4B59-BBFA-6B6E065B6F48}" sibTransId="{F1585E8E-FC4F-4BB5-B1A5-E333E6E3E308}"/>
    <dgm:cxn modelId="{9E34F895-E586-425F-A5E4-E23200291687}" type="presOf" srcId="{D3EE5F13-112E-457D-A746-10C970B67BEA}" destId="{79012316-00B3-4768-B495-92B291408644}" srcOrd="0" destOrd="7" presId="urn:microsoft.com/office/officeart/2005/8/layout/hList1"/>
    <dgm:cxn modelId="{2A97E102-C0EF-4914-9EBC-42E7E501EB4D}" srcId="{F1B508FA-97D9-469F-8386-FF31A12C6880}" destId="{E9407FA6-0C85-472B-9942-84A16B8B8CC1}" srcOrd="4" destOrd="0" parTransId="{40BB78BE-C9F8-4DD1-AF2B-A988687BDC9B}" sibTransId="{A2AB7513-E85F-4F1C-A4F6-63D2A5637E58}"/>
    <dgm:cxn modelId="{A5105A04-78C6-4C5D-A427-F210771F5EF0}" type="presOf" srcId="{E93447B3-752A-45B8-BF93-659A32758584}" destId="{50D294DF-3037-4C99-BED6-EB48FB2D4912}" srcOrd="0" destOrd="7" presId="urn:microsoft.com/office/officeart/2005/8/layout/hList1"/>
    <dgm:cxn modelId="{E7BC5BCD-8591-48F4-B7EA-F4915F645C79}" type="presOf" srcId="{DD78DE74-95B8-44CD-8A79-4AA4FC3F5A19}" destId="{79012316-00B3-4768-B495-92B291408644}" srcOrd="0" destOrd="9" presId="urn:microsoft.com/office/officeart/2005/8/layout/hList1"/>
    <dgm:cxn modelId="{38FC011D-1D66-4393-AF18-E2A3F2A50DFB}" type="presParOf" srcId="{F42097F6-33C4-48FA-B921-BD03585A9168}" destId="{51C3FD64-C7B3-421F-8E93-10BFA606202C}" srcOrd="0" destOrd="0" presId="urn:microsoft.com/office/officeart/2005/8/layout/hList1"/>
    <dgm:cxn modelId="{582BC2D6-65DC-4ED1-A0D3-D490477ECE29}" type="presParOf" srcId="{51C3FD64-C7B3-421F-8E93-10BFA606202C}" destId="{E14BF86F-88A9-4891-81AB-0C1C1CD9B72B}" srcOrd="0" destOrd="0" presId="urn:microsoft.com/office/officeart/2005/8/layout/hList1"/>
    <dgm:cxn modelId="{4C5836E6-0FF5-47F8-9C62-C6CE7D6B54E3}" type="presParOf" srcId="{51C3FD64-C7B3-421F-8E93-10BFA606202C}" destId="{69DB2799-16A3-46F9-89B6-FA76245E40EC}" srcOrd="1" destOrd="0" presId="urn:microsoft.com/office/officeart/2005/8/layout/hList1"/>
    <dgm:cxn modelId="{932725F7-206F-4821-A331-725218F7FBDB}" type="presParOf" srcId="{F42097F6-33C4-48FA-B921-BD03585A9168}" destId="{764C9713-1F99-4F58-9939-38DE97415C74}" srcOrd="1" destOrd="0" presId="urn:microsoft.com/office/officeart/2005/8/layout/hList1"/>
    <dgm:cxn modelId="{FD30CB36-1493-4A58-B595-51A5CB62652C}" type="presParOf" srcId="{F42097F6-33C4-48FA-B921-BD03585A9168}" destId="{B9FF3B7B-CB29-4FD8-B27F-5C49CCEBCAF2}" srcOrd="2" destOrd="0" presId="urn:microsoft.com/office/officeart/2005/8/layout/hList1"/>
    <dgm:cxn modelId="{241E985F-474B-4EB3-8DEC-F70C33784368}" type="presParOf" srcId="{B9FF3B7B-CB29-4FD8-B27F-5C49CCEBCAF2}" destId="{FF5353E0-E511-4B05-979A-521697F5804A}" srcOrd="0" destOrd="0" presId="urn:microsoft.com/office/officeart/2005/8/layout/hList1"/>
    <dgm:cxn modelId="{E44CA199-A6BC-45F6-9EC8-43B3DCDD9477}" type="presParOf" srcId="{B9FF3B7B-CB29-4FD8-B27F-5C49CCEBCAF2}" destId="{50D294DF-3037-4C99-BED6-EB48FB2D4912}" srcOrd="1" destOrd="0" presId="urn:microsoft.com/office/officeart/2005/8/layout/hList1"/>
    <dgm:cxn modelId="{6378A681-A71E-40E5-A5E0-F2BAE7022538}" type="presParOf" srcId="{F42097F6-33C4-48FA-B921-BD03585A9168}" destId="{C5E2A870-66C4-4275-8422-3AE8A6F165C5}" srcOrd="3" destOrd="0" presId="urn:microsoft.com/office/officeart/2005/8/layout/hList1"/>
    <dgm:cxn modelId="{C9CB8A0E-13E8-4858-9BBD-8B1601A1ADD4}" type="presParOf" srcId="{F42097F6-33C4-48FA-B921-BD03585A9168}" destId="{2BAA0AF0-2EDA-4101-B6D5-1BB8DA1AF08A}" srcOrd="4" destOrd="0" presId="urn:microsoft.com/office/officeart/2005/8/layout/hList1"/>
    <dgm:cxn modelId="{AFB7CF86-A05B-40BA-B2A3-E4FD06FCD83F}" type="presParOf" srcId="{2BAA0AF0-2EDA-4101-B6D5-1BB8DA1AF08A}" destId="{E0E1373F-497C-44AC-9967-6C9D9AE88E41}" srcOrd="0" destOrd="0" presId="urn:microsoft.com/office/officeart/2005/8/layout/hList1"/>
    <dgm:cxn modelId="{6B1DD01D-20E3-449D-BE93-5808BBFD6420}" type="presParOf" srcId="{2BAA0AF0-2EDA-4101-B6D5-1BB8DA1AF08A}" destId="{79012316-00B3-4768-B495-92B291408644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4F460BC-F421-42BC-A399-3833F9839F26}">
      <dsp:nvSpPr>
        <dsp:cNvPr id="0" name=""/>
        <dsp:cNvSpPr/>
      </dsp:nvSpPr>
      <dsp:spPr>
        <a:xfrm>
          <a:off x="0" y="0"/>
          <a:ext cx="9592326" cy="2183866"/>
        </a:xfrm>
        <a:prstGeom prst="rightArrow">
          <a:avLst/>
        </a:prstGeom>
        <a:solidFill>
          <a:srgbClr val="FF8989"/>
        </a:solidFill>
        <a:ln>
          <a:solidFill>
            <a:srgbClr val="FF0000"/>
          </a:solidFill>
        </a:ln>
        <a:effectLst>
          <a:outerShdw blurRad="40005" dist="22984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balanced" dir="tr"/>
        </a:scene3d>
        <a:sp3d prstMaterial="matte">
          <a:bevelT w="19050" h="381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14BF86F-88A9-4891-81AB-0C1C1CD9B72B}">
      <dsp:nvSpPr>
        <dsp:cNvPr id="0" name=""/>
        <dsp:cNvSpPr/>
      </dsp:nvSpPr>
      <dsp:spPr>
        <a:xfrm>
          <a:off x="2812" y="298390"/>
          <a:ext cx="2742549" cy="603491"/>
        </a:xfrm>
        <a:prstGeom prst="rect">
          <a:avLst/>
        </a:prstGeom>
        <a:solidFill>
          <a:srgbClr val="BA8CDC"/>
        </a:solidFill>
        <a:ln w="952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reflection blurRad="38100" stA="26000" endPos="23000" dist="25400" dir="5400000" sy="-100000" rotWithShape="0"/>
        </a:effectLst>
        <a:scene3d>
          <a:camera prst="orthographicFront">
            <a:rot lat="0" lon="0" rev="0"/>
          </a:camera>
          <a:lightRig rig="balanced" dir="tr"/>
        </a:scene3d>
        <a:sp3d contourW="14605" prstMaterial="plastic">
          <a:bevelT w="50800"/>
          <a:contourClr>
            <a:schemeClr val="accent5">
              <a:hueOff val="0"/>
              <a:satOff val="0"/>
              <a:lumOff val="0"/>
              <a:alphaOff val="0"/>
              <a:shade val="30000"/>
              <a:satMod val="120000"/>
            </a:schemeClr>
          </a:contourClr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20904" tIns="69088" rIns="120904" bIns="69088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b="1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Диагностико</a:t>
          </a:r>
          <a:r>
            <a:rPr lang="ru-RU" sz="1700" b="1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-аналитическое</a:t>
          </a:r>
          <a:endParaRPr lang="ru-RU" sz="1700" b="1" kern="12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2812" y="298390"/>
        <a:ext cx="2742549" cy="603491"/>
      </dsp:txXfrm>
    </dsp:sp>
    <dsp:sp modelId="{69DB2799-16A3-46F9-89B6-FA76245E40EC}">
      <dsp:nvSpPr>
        <dsp:cNvPr id="0" name=""/>
        <dsp:cNvSpPr/>
      </dsp:nvSpPr>
      <dsp:spPr>
        <a:xfrm>
          <a:off x="2812" y="901881"/>
          <a:ext cx="2742549" cy="4229015"/>
        </a:xfrm>
        <a:prstGeom prst="rect">
          <a:avLst/>
        </a:prstGeom>
        <a:solidFill>
          <a:srgbClr val="FAB582">
            <a:alpha val="90000"/>
          </a:srgbClr>
        </a:solidFill>
        <a:ln w="9525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5" dist="22984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balanced" dir="tr"/>
        </a:scene3d>
        <a:sp3d prstMaterial="matte">
          <a:bevelT w="19050" h="381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90678" tIns="90678" rIns="120904" bIns="136017" numCol="1" spcCol="1270" anchor="t" anchorCtr="0">
          <a:noAutofit/>
        </a:bodyPr>
        <a:lstStyle/>
        <a:p>
          <a:pPr marL="0" lvl="1" indent="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700" kern="1200" dirty="0" smtClean="0">
              <a:latin typeface="Times New Roman" pitchFamily="18" charset="0"/>
              <a:cs typeface="Times New Roman" pitchFamily="18" charset="0"/>
            </a:rPr>
            <a:t>опрос</a:t>
          </a:r>
          <a:endParaRPr lang="ru-RU" sz="1700" kern="1200" dirty="0">
            <a:latin typeface="Times New Roman" pitchFamily="18" charset="0"/>
            <a:cs typeface="Times New Roman" pitchFamily="18" charset="0"/>
          </a:endParaRPr>
        </a:p>
        <a:p>
          <a:pPr marL="0" lvl="1" indent="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700" kern="1200" dirty="0" smtClean="0">
              <a:latin typeface="Times New Roman" pitchFamily="18" charset="0"/>
              <a:cs typeface="Times New Roman" pitchFamily="18" charset="0"/>
            </a:rPr>
            <a:t>социологические срезы</a:t>
          </a:r>
          <a:endParaRPr lang="ru-RU" sz="1700" kern="1200" dirty="0">
            <a:latin typeface="Times New Roman" pitchFamily="18" charset="0"/>
            <a:cs typeface="Times New Roman" pitchFamily="18" charset="0"/>
          </a:endParaRPr>
        </a:p>
        <a:p>
          <a:pPr marL="0" lvl="1" indent="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700" kern="1200" dirty="0" smtClean="0">
              <a:latin typeface="Times New Roman" pitchFamily="18" charset="0"/>
              <a:cs typeface="Times New Roman" pitchFamily="18" charset="0"/>
            </a:rPr>
            <a:t>индивидуальные блокноты</a:t>
          </a:r>
          <a:endParaRPr lang="ru-RU" sz="1700" kern="1200" dirty="0">
            <a:latin typeface="Times New Roman" pitchFamily="18" charset="0"/>
            <a:cs typeface="Times New Roman" pitchFamily="18" charset="0"/>
          </a:endParaRPr>
        </a:p>
        <a:p>
          <a:pPr marL="0" lvl="1" indent="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700" kern="1200" dirty="0" smtClean="0">
              <a:latin typeface="Times New Roman" pitchFamily="18" charset="0"/>
              <a:cs typeface="Times New Roman" pitchFamily="18" charset="0"/>
            </a:rPr>
            <a:t>«почтовый ящик»</a:t>
          </a:r>
          <a:endParaRPr lang="ru-RU" sz="1700" kern="1200" dirty="0">
            <a:latin typeface="Times New Roman" pitchFamily="18" charset="0"/>
            <a:cs typeface="Times New Roman" pitchFamily="18" charset="0"/>
          </a:endParaRPr>
        </a:p>
        <a:p>
          <a:pPr marL="0" lvl="1" indent="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700" kern="1200" dirty="0" smtClean="0">
              <a:latin typeface="Times New Roman" pitchFamily="18" charset="0"/>
              <a:cs typeface="Times New Roman" pitchFamily="18" charset="0"/>
            </a:rPr>
            <a:t>педагогические беседы</a:t>
          </a:r>
          <a:endParaRPr lang="ru-RU" sz="1700" kern="1200" dirty="0">
            <a:latin typeface="Times New Roman" pitchFamily="18" charset="0"/>
            <a:cs typeface="Times New Roman" pitchFamily="18" charset="0"/>
          </a:endParaRPr>
        </a:p>
        <a:p>
          <a:pPr marL="0" lvl="1" indent="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700" kern="1200" dirty="0" smtClean="0">
              <a:latin typeface="Times New Roman" pitchFamily="18" charset="0"/>
              <a:cs typeface="Times New Roman" pitchFamily="18" charset="0"/>
            </a:rPr>
            <a:t> дни открытых дверей</a:t>
          </a:r>
          <a:endParaRPr lang="ru-RU" sz="1700" kern="1200" dirty="0">
            <a:latin typeface="Times New Roman" pitchFamily="18" charset="0"/>
            <a:cs typeface="Times New Roman" pitchFamily="18" charset="0"/>
          </a:endParaRPr>
        </a:p>
        <a:p>
          <a:pPr marL="0" lvl="1" indent="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7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700" kern="1200" dirty="0" smtClean="0">
              <a:latin typeface="Times New Roman" pitchFamily="18" charset="0"/>
              <a:cs typeface="Times New Roman" pitchFamily="18" charset="0"/>
            </a:rPr>
            <a:t>открытые просмотры занятий и </a:t>
          </a:r>
          <a:r>
            <a:rPr lang="ru-RU" sz="1700" kern="1200" dirty="0" err="1" smtClean="0">
              <a:latin typeface="Times New Roman" pitchFamily="18" charset="0"/>
              <a:cs typeface="Times New Roman" pitchFamily="18" charset="0"/>
            </a:rPr>
            <a:t>др.видов</a:t>
          </a:r>
          <a:r>
            <a:rPr lang="ru-RU" sz="1700" kern="1200" dirty="0" smtClean="0">
              <a:latin typeface="Times New Roman" pitchFamily="18" charset="0"/>
              <a:cs typeface="Times New Roman" pitchFamily="18" charset="0"/>
            </a:rPr>
            <a:t> деятельности </a:t>
          </a:r>
          <a:endParaRPr lang="ru-RU" sz="17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2812" y="901881"/>
        <a:ext cx="2742549" cy="4229015"/>
      </dsp:txXfrm>
    </dsp:sp>
    <dsp:sp modelId="{FF5353E0-E511-4B05-979A-521697F5804A}">
      <dsp:nvSpPr>
        <dsp:cNvPr id="0" name=""/>
        <dsp:cNvSpPr/>
      </dsp:nvSpPr>
      <dsp:spPr>
        <a:xfrm>
          <a:off x="3129319" y="298390"/>
          <a:ext cx="2742549" cy="603491"/>
        </a:xfrm>
        <a:prstGeom prst="rect">
          <a:avLst/>
        </a:prstGeom>
        <a:solidFill>
          <a:srgbClr val="00CC00"/>
        </a:solidFill>
        <a:ln w="9525" cap="flat" cmpd="sng" algn="ctr">
          <a:solidFill>
            <a:schemeClr val="accent5">
              <a:hueOff val="-515611"/>
              <a:satOff val="-6008"/>
              <a:lumOff val="-1079"/>
              <a:alphaOff val="0"/>
            </a:schemeClr>
          </a:solidFill>
          <a:prstDash val="solid"/>
        </a:ln>
        <a:effectLst>
          <a:reflection blurRad="38100" stA="26000" endPos="23000" dist="25400" dir="5400000" sy="-100000" rotWithShape="0"/>
        </a:effectLst>
        <a:scene3d>
          <a:camera prst="orthographicFront">
            <a:rot lat="0" lon="0" rev="0"/>
          </a:camera>
          <a:lightRig rig="balanced" dir="tr"/>
        </a:scene3d>
        <a:sp3d contourW="14605" prstMaterial="plastic">
          <a:bevelT w="50800"/>
          <a:contourClr>
            <a:schemeClr val="accent5">
              <a:hueOff val="-515611"/>
              <a:satOff val="-6008"/>
              <a:lumOff val="-1079"/>
              <a:alphaOff val="0"/>
              <a:shade val="30000"/>
              <a:satMod val="120000"/>
            </a:schemeClr>
          </a:contourClr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20904" tIns="69088" rIns="120904" bIns="69088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b="1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Просветительское</a:t>
          </a:r>
          <a:endParaRPr lang="ru-RU" sz="1700" b="1" kern="1200" dirty="0" smtClean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3129319" y="298390"/>
        <a:ext cx="2742549" cy="603491"/>
      </dsp:txXfrm>
    </dsp:sp>
    <dsp:sp modelId="{50D294DF-3037-4C99-BED6-EB48FB2D4912}">
      <dsp:nvSpPr>
        <dsp:cNvPr id="0" name=""/>
        <dsp:cNvSpPr/>
      </dsp:nvSpPr>
      <dsp:spPr>
        <a:xfrm>
          <a:off x="3129319" y="901881"/>
          <a:ext cx="2742549" cy="4229015"/>
        </a:xfrm>
        <a:prstGeom prst="rect">
          <a:avLst/>
        </a:prstGeom>
        <a:solidFill>
          <a:srgbClr val="99FF66">
            <a:alpha val="89804"/>
          </a:srgbClr>
        </a:solidFill>
        <a:ln w="9525" cap="flat" cmpd="sng" algn="ctr">
          <a:solidFill>
            <a:schemeClr val="accent5">
              <a:tint val="40000"/>
              <a:alpha val="90000"/>
              <a:hueOff val="-328788"/>
              <a:satOff val="-9779"/>
              <a:lumOff val="-522"/>
              <a:alphaOff val="0"/>
            </a:schemeClr>
          </a:solidFill>
          <a:prstDash val="solid"/>
        </a:ln>
        <a:effectLst>
          <a:outerShdw blurRad="40005" dist="22984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balanced" dir="tr"/>
        </a:scene3d>
        <a:sp3d prstMaterial="matte">
          <a:bevelT w="19050" h="381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90678" tIns="90678" rIns="120904" bIns="136017" numCol="1" spcCol="1270" anchor="t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700" kern="1200" dirty="0" smtClean="0">
              <a:latin typeface="Times New Roman" pitchFamily="18" charset="0"/>
              <a:cs typeface="Times New Roman" pitchFamily="18" charset="0"/>
            </a:rPr>
            <a:t>групповые родительские собрания</a:t>
          </a:r>
          <a:endParaRPr lang="ru-RU" sz="1700" kern="1200" dirty="0">
            <a:latin typeface="Times New Roman" pitchFamily="18" charset="0"/>
            <a:cs typeface="Times New Roman" pitchFamily="18" charset="0"/>
          </a:endParaRPr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700" kern="1200" dirty="0" smtClean="0">
              <a:latin typeface="Times New Roman" pitchFamily="18" charset="0"/>
              <a:cs typeface="Times New Roman" pitchFamily="18" charset="0"/>
            </a:rPr>
            <a:t>конференции</a:t>
          </a:r>
          <a:endParaRPr lang="ru-RU" sz="1700" kern="1200" dirty="0">
            <a:latin typeface="Times New Roman" pitchFamily="18" charset="0"/>
            <a:cs typeface="Times New Roman" pitchFamily="18" charset="0"/>
          </a:endParaRPr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700" kern="1200" dirty="0" smtClean="0">
              <a:latin typeface="Times New Roman" pitchFamily="18" charset="0"/>
              <a:cs typeface="Times New Roman" pitchFamily="18" charset="0"/>
            </a:rPr>
            <a:t>круглые столы</a:t>
          </a:r>
          <a:endParaRPr lang="ru-RU" sz="1700" kern="1200" dirty="0">
            <a:latin typeface="Times New Roman" pitchFamily="18" charset="0"/>
            <a:cs typeface="Times New Roman" pitchFamily="18" charset="0"/>
          </a:endParaRPr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700" kern="1200" dirty="0" smtClean="0">
              <a:latin typeface="Times New Roman" pitchFamily="18" charset="0"/>
              <a:cs typeface="Times New Roman" pitchFamily="18" charset="0"/>
            </a:rPr>
            <a:t>семинары-практикумы</a:t>
          </a:r>
          <a:endParaRPr lang="ru-RU" sz="1700" kern="1200" dirty="0">
            <a:latin typeface="Times New Roman" pitchFamily="18" charset="0"/>
            <a:cs typeface="Times New Roman" pitchFamily="18" charset="0"/>
          </a:endParaRPr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700" kern="1200" dirty="0" smtClean="0">
              <a:latin typeface="Times New Roman" pitchFamily="18" charset="0"/>
              <a:cs typeface="Times New Roman" pitchFamily="18" charset="0"/>
            </a:rPr>
            <a:t>тренинги и ролевые игры</a:t>
          </a:r>
          <a:endParaRPr lang="ru-RU" sz="1700" kern="1200" dirty="0">
            <a:latin typeface="Times New Roman" pitchFamily="18" charset="0"/>
            <a:cs typeface="Times New Roman" pitchFamily="18" charset="0"/>
          </a:endParaRPr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700" kern="1200" dirty="0" smtClean="0">
              <a:latin typeface="Times New Roman" pitchFamily="18" charset="0"/>
              <a:cs typeface="Times New Roman" pitchFamily="18" charset="0"/>
            </a:rPr>
            <a:t>педагогические гостиные</a:t>
          </a:r>
          <a:endParaRPr lang="ru-RU" sz="1700" kern="1200" dirty="0">
            <a:latin typeface="Times New Roman" pitchFamily="18" charset="0"/>
            <a:cs typeface="Times New Roman" pitchFamily="18" charset="0"/>
          </a:endParaRPr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700" kern="1200" dirty="0" smtClean="0">
              <a:latin typeface="Times New Roman" pitchFamily="18" charset="0"/>
              <a:cs typeface="Times New Roman" pitchFamily="18" charset="0"/>
            </a:rPr>
            <a:t>родительские клубы</a:t>
          </a:r>
          <a:endParaRPr lang="ru-RU" sz="1700" kern="1200" dirty="0">
            <a:latin typeface="Times New Roman" pitchFamily="18" charset="0"/>
            <a:cs typeface="Times New Roman" pitchFamily="18" charset="0"/>
          </a:endParaRPr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700" kern="1200" dirty="0" smtClean="0">
              <a:latin typeface="Times New Roman" pitchFamily="18" charset="0"/>
              <a:cs typeface="Times New Roman" pitchFamily="18" charset="0"/>
            </a:rPr>
            <a:t>совместные праздники и вечера</a:t>
          </a:r>
          <a:endParaRPr lang="ru-RU" sz="1700" kern="1200" dirty="0">
            <a:latin typeface="Times New Roman" pitchFamily="18" charset="0"/>
            <a:cs typeface="Times New Roman" pitchFamily="18" charset="0"/>
          </a:endParaRPr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700" kern="1200" dirty="0" smtClean="0">
              <a:latin typeface="Times New Roman" pitchFamily="18" charset="0"/>
              <a:cs typeface="Times New Roman" pitchFamily="18" charset="0"/>
            </a:rPr>
            <a:t>семейные спортивные и тематические мероприятия</a:t>
          </a:r>
          <a:endParaRPr lang="ru-RU" sz="1700" kern="1200" dirty="0">
            <a:latin typeface="Times New Roman" pitchFamily="18" charset="0"/>
            <a:cs typeface="Times New Roman" pitchFamily="18" charset="0"/>
          </a:endParaRPr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700" kern="1200" dirty="0" smtClean="0">
              <a:latin typeface="Times New Roman" pitchFamily="18" charset="0"/>
              <a:cs typeface="Times New Roman" pitchFamily="18" charset="0"/>
            </a:rPr>
            <a:t>тематические досуги</a:t>
          </a:r>
          <a:endParaRPr lang="ru-RU" sz="1700" kern="1200" dirty="0">
            <a:latin typeface="Times New Roman" pitchFamily="18" charset="0"/>
            <a:cs typeface="Times New Roman" pitchFamily="18" charset="0"/>
          </a:endParaRPr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700" kern="1200" dirty="0" smtClean="0">
              <a:latin typeface="Times New Roman" pitchFamily="18" charset="0"/>
              <a:cs typeface="Times New Roman" pitchFamily="18" charset="0"/>
            </a:rPr>
            <a:t>знакомство с семейными традициями</a:t>
          </a:r>
          <a:endParaRPr lang="ru-RU" sz="17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3129319" y="901881"/>
        <a:ext cx="2742549" cy="4229015"/>
      </dsp:txXfrm>
    </dsp:sp>
    <dsp:sp modelId="{E0E1373F-497C-44AC-9967-6C9D9AE88E41}">
      <dsp:nvSpPr>
        <dsp:cNvPr id="0" name=""/>
        <dsp:cNvSpPr/>
      </dsp:nvSpPr>
      <dsp:spPr>
        <a:xfrm>
          <a:off x="6255825" y="298390"/>
          <a:ext cx="2742549" cy="603491"/>
        </a:xfrm>
        <a:prstGeom prst="rect">
          <a:avLst/>
        </a:prstGeom>
        <a:solidFill>
          <a:srgbClr val="FFFF00"/>
        </a:solidFill>
        <a:ln w="9525" cap="flat" cmpd="sng" algn="ctr">
          <a:solidFill>
            <a:srgbClr val="FFFF00"/>
          </a:solidFill>
          <a:prstDash val="solid"/>
        </a:ln>
        <a:effectLst>
          <a:reflection blurRad="38100" stA="26000" endPos="23000" dist="25400" dir="5400000" sy="-100000" rotWithShape="0"/>
        </a:effectLst>
        <a:scene3d>
          <a:camera prst="orthographicFront">
            <a:rot lat="0" lon="0" rev="0"/>
          </a:camera>
          <a:lightRig rig="balanced" dir="tr"/>
        </a:scene3d>
        <a:sp3d contourW="14605" prstMaterial="plastic">
          <a:bevelT w="50800"/>
          <a:contourClr>
            <a:schemeClr val="accent5">
              <a:hueOff val="-1031223"/>
              <a:satOff val="-12017"/>
              <a:lumOff val="-2158"/>
              <a:alphaOff val="0"/>
              <a:shade val="30000"/>
              <a:satMod val="120000"/>
            </a:schemeClr>
          </a:contourClr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20904" tIns="69088" rIns="120904" bIns="69088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b="1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Консультативное</a:t>
          </a:r>
          <a:endParaRPr lang="ru-RU" sz="1700" b="1" kern="1200" dirty="0" smtClean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6255825" y="298390"/>
        <a:ext cx="2742549" cy="603491"/>
      </dsp:txXfrm>
    </dsp:sp>
    <dsp:sp modelId="{79012316-00B3-4768-B495-92B291408644}">
      <dsp:nvSpPr>
        <dsp:cNvPr id="0" name=""/>
        <dsp:cNvSpPr/>
      </dsp:nvSpPr>
      <dsp:spPr>
        <a:xfrm>
          <a:off x="6258638" y="960453"/>
          <a:ext cx="2742549" cy="4229015"/>
        </a:xfrm>
        <a:prstGeom prst="rect">
          <a:avLst/>
        </a:prstGeom>
        <a:solidFill>
          <a:srgbClr val="FFFF99">
            <a:alpha val="89804"/>
          </a:srgbClr>
        </a:solidFill>
        <a:ln w="9525" cap="flat" cmpd="sng" algn="ctr">
          <a:solidFill>
            <a:schemeClr val="accent5">
              <a:tint val="40000"/>
              <a:alpha val="90000"/>
              <a:hueOff val="-657576"/>
              <a:satOff val="-19558"/>
              <a:lumOff val="-1044"/>
              <a:alphaOff val="0"/>
            </a:schemeClr>
          </a:solidFill>
          <a:prstDash val="solid"/>
        </a:ln>
        <a:effectLst>
          <a:outerShdw blurRad="40005" dist="22984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balanced" dir="tr"/>
        </a:scene3d>
        <a:sp3d prstMaterial="matte">
          <a:bevelT w="19050" h="381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90678" tIns="90678" rIns="120904" bIns="136017" numCol="1" spcCol="1270" anchor="t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700" kern="1200" dirty="0" smtClean="0">
              <a:latin typeface="Times New Roman" pitchFamily="18" charset="0"/>
              <a:cs typeface="Times New Roman" pitchFamily="18" charset="0"/>
            </a:rPr>
            <a:t>консультации</a:t>
          </a:r>
          <a:endParaRPr lang="ru-RU" sz="1700" kern="1200" dirty="0" smtClean="0">
            <a:latin typeface="Times New Roman" pitchFamily="18" charset="0"/>
            <a:cs typeface="Times New Roman" pitchFamily="18" charset="0"/>
          </a:endParaRPr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700" kern="1200" dirty="0" smtClean="0">
              <a:latin typeface="Times New Roman" pitchFamily="18" charset="0"/>
              <a:cs typeface="Times New Roman" pitchFamily="18" charset="0"/>
            </a:rPr>
            <a:t>информационные проспекты</a:t>
          </a:r>
          <a:endParaRPr lang="ru-RU" sz="1700" kern="1200" dirty="0" smtClean="0">
            <a:latin typeface="Times New Roman" pitchFamily="18" charset="0"/>
            <a:cs typeface="Times New Roman" pitchFamily="18" charset="0"/>
          </a:endParaRPr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700" kern="1200" dirty="0" smtClean="0">
              <a:latin typeface="Times New Roman" pitchFamily="18" charset="0"/>
              <a:cs typeface="Times New Roman" pitchFamily="18" charset="0"/>
            </a:rPr>
            <a:t>стенды, ширмы</a:t>
          </a:r>
          <a:endParaRPr lang="ru-RU" sz="1700" kern="1200" dirty="0" smtClean="0">
            <a:latin typeface="Times New Roman" pitchFamily="18" charset="0"/>
            <a:cs typeface="Times New Roman" pitchFamily="18" charset="0"/>
          </a:endParaRPr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700" kern="1200" dirty="0" smtClean="0">
              <a:latin typeface="Times New Roman" pitchFamily="18" charset="0"/>
              <a:cs typeface="Times New Roman" pitchFamily="18" charset="0"/>
            </a:rPr>
            <a:t>папки передвижки</a:t>
          </a:r>
          <a:endParaRPr lang="ru-RU" sz="1700" kern="1200" dirty="0" smtClean="0">
            <a:latin typeface="Times New Roman" pitchFamily="18" charset="0"/>
            <a:cs typeface="Times New Roman" pitchFamily="18" charset="0"/>
          </a:endParaRPr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700" kern="1200" dirty="0" smtClean="0">
              <a:latin typeface="Times New Roman" pitchFamily="18" charset="0"/>
              <a:cs typeface="Times New Roman" pitchFamily="18" charset="0"/>
            </a:rPr>
            <a:t>журналы и газеты</a:t>
          </a:r>
          <a:endParaRPr lang="ru-RU" sz="1700" kern="1200" dirty="0" smtClean="0">
            <a:latin typeface="Times New Roman" pitchFamily="18" charset="0"/>
            <a:cs typeface="Times New Roman" pitchFamily="18" charset="0"/>
          </a:endParaRPr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700" kern="1200" dirty="0" smtClean="0">
              <a:latin typeface="Times New Roman" pitchFamily="18" charset="0"/>
              <a:cs typeface="Times New Roman" pitchFamily="18" charset="0"/>
            </a:rPr>
            <a:t>педагогические библиотеки</a:t>
          </a:r>
          <a:endParaRPr lang="ru-RU" sz="1700" kern="1200" dirty="0" smtClean="0">
            <a:latin typeface="Times New Roman" pitchFamily="18" charset="0"/>
            <a:cs typeface="Times New Roman" pitchFamily="18" charset="0"/>
          </a:endParaRPr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700" kern="1200" dirty="0" smtClean="0">
              <a:latin typeface="Times New Roman" pitchFamily="18" charset="0"/>
              <a:cs typeface="Times New Roman" pitchFamily="18" charset="0"/>
            </a:rPr>
            <a:t>сайт ДОО и социальные группы в сети Интернет</a:t>
          </a:r>
          <a:endParaRPr lang="ru-RU" sz="1700" kern="1200" dirty="0" smtClean="0">
            <a:latin typeface="Times New Roman" pitchFamily="18" charset="0"/>
            <a:cs typeface="Times New Roman" pitchFamily="18" charset="0"/>
          </a:endParaRPr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700" kern="1200" dirty="0" err="1" smtClean="0">
              <a:latin typeface="Times New Roman" pitchFamily="18" charset="0"/>
              <a:cs typeface="Times New Roman" pitchFamily="18" charset="0"/>
            </a:rPr>
            <a:t>медиарепортажи</a:t>
          </a:r>
          <a:r>
            <a:rPr lang="ru-RU" sz="1700" kern="1200" dirty="0" smtClean="0">
              <a:latin typeface="Times New Roman" pitchFamily="18" charset="0"/>
              <a:cs typeface="Times New Roman" pitchFamily="18" charset="0"/>
            </a:rPr>
            <a:t> и интервью</a:t>
          </a:r>
          <a:endParaRPr lang="ru-RU" sz="1700" kern="1200" dirty="0" smtClean="0">
            <a:latin typeface="Times New Roman" pitchFamily="18" charset="0"/>
            <a:cs typeface="Times New Roman" pitchFamily="18" charset="0"/>
          </a:endParaRPr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700" kern="1200" dirty="0" smtClean="0">
              <a:latin typeface="Times New Roman" pitchFamily="18" charset="0"/>
              <a:cs typeface="Times New Roman" pitchFamily="18" charset="0"/>
            </a:rPr>
            <a:t>фотографии</a:t>
          </a:r>
          <a:endParaRPr lang="ru-RU" sz="1700" kern="1200" dirty="0" smtClean="0">
            <a:latin typeface="Times New Roman" pitchFamily="18" charset="0"/>
            <a:cs typeface="Times New Roman" pitchFamily="18" charset="0"/>
          </a:endParaRPr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700" kern="1200" dirty="0" smtClean="0">
              <a:latin typeface="Times New Roman" pitchFamily="18" charset="0"/>
              <a:cs typeface="Times New Roman" pitchFamily="18" charset="0"/>
            </a:rPr>
            <a:t>выставки детских работ, совместных работ</a:t>
          </a:r>
          <a:endParaRPr lang="ru-RU" sz="1700" kern="1200" dirty="0" smtClean="0">
            <a:latin typeface="Times New Roman" pitchFamily="18" charset="0"/>
            <a:cs typeface="Times New Roman" pitchFamily="18" charset="0"/>
          </a:endParaRPr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1700" kern="1200" dirty="0" smtClean="0">
            <a:latin typeface="Times New Roman" pitchFamily="18" charset="0"/>
            <a:cs typeface="Times New Roman" pitchFamily="18" charset="0"/>
          </a:endParaRPr>
        </a:p>
      </dsp:txBody>
      <dsp:txXfrm>
        <a:off x="6258638" y="960453"/>
        <a:ext cx="2742549" cy="422901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BF60FD7-C654-4615-84C5-5F5434F0E135}" type="datetimeFigureOut">
              <a:rPr lang="ru-RU" smtClean="0"/>
              <a:pPr/>
              <a:t>07.11.2025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63613" y="1233488"/>
            <a:ext cx="4808537" cy="3328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3577" y="4748163"/>
            <a:ext cx="5388610" cy="388486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371286"/>
            <a:ext cx="2918831" cy="49502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15373" y="9371286"/>
            <a:ext cx="2918831" cy="49502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61AD633-C03E-4402-8AD4-BA4069AEF82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767629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63613" y="1233488"/>
            <a:ext cx="4808537" cy="33289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1AD633-C03E-4402-8AD4-BA4069AEF829}" type="slidenum">
              <a:rPr lang="ru-RU" smtClean="0"/>
              <a:pPr/>
              <a:t>10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63613" y="1233488"/>
            <a:ext cx="4808537" cy="33289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1AD633-C03E-4402-8AD4-BA4069AEF829}" type="slidenum">
              <a:rPr lang="ru-RU" smtClean="0"/>
              <a:pPr/>
              <a:t>11</a:t>
            </a:fld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63613" y="1233488"/>
            <a:ext cx="4808537" cy="33289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1AD633-C03E-4402-8AD4-BA4069AEF829}" type="slidenum">
              <a:rPr lang="ru-RU" smtClean="0"/>
              <a:pPr/>
              <a:t>15</a:t>
            </a:fld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63613" y="1233488"/>
            <a:ext cx="4808537" cy="33289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1AD633-C03E-4402-8AD4-BA4069AEF829}" type="slidenum">
              <a:rPr lang="ru-RU" smtClean="0"/>
              <a:pPr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565674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906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906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906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906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96611" y="5052546"/>
            <a:ext cx="6106761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143848-58A6-4321-A0F2-72B7A9788BC7}" type="datetimeFigureOut">
              <a:rPr lang="ru-RU" smtClean="0"/>
              <a:pPr/>
              <a:t>07.11.2025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D3EA2C-EA19-4C77-9A13-AAF9E84269F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85713" y="3132290"/>
            <a:ext cx="7773297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143848-58A6-4321-A0F2-72B7A9788BC7}" type="datetimeFigureOut">
              <a:rPr lang="ru-RU" smtClean="0"/>
              <a:pPr/>
              <a:t>07.11.2025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D3EA2C-EA19-4C77-9A13-AAF9E84269F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238250" y="731520"/>
            <a:ext cx="69342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906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906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906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906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2628" y="2172648"/>
            <a:ext cx="6463888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90975" y="4607511"/>
            <a:ext cx="6468035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143848-58A6-4321-A0F2-72B7A9788BC7}" type="datetimeFigureOut">
              <a:rPr lang="ru-RU" smtClean="0"/>
              <a:pPr/>
              <a:t>07.11.2025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D3EA2C-EA19-4C77-9A13-AAF9E84269F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143848-58A6-4321-A0F2-72B7A9788BC7}" type="datetimeFigureOut">
              <a:rPr lang="ru-RU" smtClean="0"/>
              <a:pPr/>
              <a:t>07.11.2025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D3EA2C-EA19-4C77-9A13-AAF9E84269F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238249" y="731519"/>
            <a:ext cx="3625596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5032248" y="731520"/>
            <a:ext cx="3625596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38250" y="731520"/>
            <a:ext cx="3625596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52818" y="1400327"/>
            <a:ext cx="3625596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4577" y="731520"/>
            <a:ext cx="3625596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0" y="1399032"/>
            <a:ext cx="3625596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143848-58A6-4321-A0F2-72B7A9788BC7}" type="datetimeFigureOut">
              <a:rPr lang="ru-RU" smtClean="0"/>
              <a:pPr/>
              <a:t>07.11.2025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D3EA2C-EA19-4C77-9A13-AAF9E84269F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143848-58A6-4321-A0F2-72B7A9788BC7}" type="datetimeFigureOut">
              <a:rPr lang="ru-RU" smtClean="0"/>
              <a:pPr/>
              <a:t>07.11.2025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D3EA2C-EA19-4C77-9A13-AAF9E84269F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143848-58A6-4321-A0F2-72B7A9788BC7}" type="datetimeFigureOut">
              <a:rPr lang="ru-RU" smtClean="0"/>
              <a:pPr/>
              <a:t>07.11.2025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D3EA2C-EA19-4C77-9A13-AAF9E84269F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09020" y="2209801"/>
            <a:ext cx="3939092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76309" y="731520"/>
            <a:ext cx="4351842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65412" y="3497802"/>
            <a:ext cx="3671048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143848-58A6-4321-A0F2-72B7A9788BC7}" type="datetimeFigureOut">
              <a:rPr lang="ru-RU" smtClean="0"/>
              <a:pPr/>
              <a:t>07.11.2025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D3EA2C-EA19-4C77-9A13-AAF9E84269F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906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906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906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906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848106" y="1143000"/>
            <a:ext cx="44577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51044" y="1010486"/>
            <a:ext cx="4001957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143848-58A6-4321-A0F2-72B7A9788BC7}" type="datetimeFigureOut">
              <a:rPr lang="ru-RU" smtClean="0"/>
              <a:pPr/>
              <a:t>07.11.2025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D3EA2C-EA19-4C77-9A13-AAF9E84269F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7873" y="4464421"/>
            <a:ext cx="6915500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063750" y="731519"/>
            <a:ext cx="69342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143848-58A6-4321-A0F2-72B7A9788BC7}" type="datetimeFigureOut">
              <a:rPr lang="ru-RU" smtClean="0"/>
              <a:pPr/>
              <a:t>07.11.2025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D3EA2C-EA19-4C77-9A13-AAF9E84269F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249905" y="376518"/>
            <a:ext cx="222885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601123" y="731520"/>
            <a:ext cx="5231728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143848-58A6-4321-A0F2-72B7A9788BC7}" type="datetimeFigureOut">
              <a:rPr lang="ru-RU" smtClean="0"/>
              <a:pPr/>
              <a:t>07.11.2025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D3EA2C-EA19-4C77-9A13-AAF9E84269F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906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906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906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906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942730" y="4372168"/>
            <a:ext cx="7055220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38250" y="732260"/>
            <a:ext cx="69342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686550" y="6172201"/>
            <a:ext cx="27241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26143848-58A6-4321-A0F2-72B7A9788BC7}" type="datetimeFigureOut">
              <a:rPr lang="ru-RU" smtClean="0"/>
              <a:pPr/>
              <a:t>07.11.2025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95300" y="6172201"/>
            <a:ext cx="36322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127500" y="6172201"/>
            <a:ext cx="1981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67D3EA2C-EA19-4C77-9A13-AAF9E84269F6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jpe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4000">
              <a:srgbClr val="B2EBFF"/>
            </a:gs>
            <a:gs pos="53000">
              <a:schemeClr val="bg1"/>
            </a:gs>
            <a:gs pos="89000">
              <a:srgbClr val="B2DE82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0" y="214293"/>
            <a:ext cx="9906000" cy="455952"/>
          </a:xfrm>
          <a:prstGeom prst="rect">
            <a:avLst/>
          </a:prstGeom>
          <a:solidFill>
            <a:srgbClr val="81DE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4" name="Прямоугольник 13"/>
          <p:cNvSpPr/>
          <p:nvPr/>
        </p:nvSpPr>
        <p:spPr>
          <a:xfrm>
            <a:off x="0" y="115376"/>
            <a:ext cx="9906000" cy="937361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МУНИЦИПАЛЬНОЕ АВТОНОМНОЕ ДОШКОЛЬНОЕ ОБРАЗОВАТЕЛЬНОЕ УЧРЕЖДЕНИЕ</a:t>
            </a:r>
          </a:p>
          <a:p>
            <a:pPr algn="ctr"/>
            <a:r>
              <a:rPr lang="ru-RU" sz="16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«ДЕТСКИЙ САД №401 КОМБИНИРОВАННОГО ВИДА»</a:t>
            </a:r>
            <a:endParaRPr lang="ru-RU" sz="16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208586" y="250330"/>
            <a:ext cx="76751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sz="12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4902" y="1844824"/>
            <a:ext cx="9891099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КРАТКАЯ ПРЕЗЕНТАЦИЯ АДАПТИРОВАННОЙ </a:t>
            </a:r>
          </a:p>
          <a:p>
            <a:pPr algn="ctr"/>
            <a:r>
              <a:rPr lang="ru-RU" sz="3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ОБРАЗОВАТЕЛЬНОЙ ПРОГРАММЫ </a:t>
            </a:r>
          </a:p>
          <a:p>
            <a:pPr algn="ctr"/>
            <a:r>
              <a:rPr lang="ru-RU" sz="3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МАДОУ «ДЕТСКИЙ САД № 401»</a:t>
            </a:r>
            <a:endParaRPr lang="ru-RU" sz="36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433682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4000">
              <a:srgbClr val="B2EBFF"/>
            </a:gs>
            <a:gs pos="53000">
              <a:schemeClr val="bg1"/>
            </a:gs>
            <a:gs pos="89000">
              <a:srgbClr val="B2DE82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0" y="214293"/>
            <a:ext cx="9906000" cy="455952"/>
          </a:xfrm>
          <a:prstGeom prst="rect">
            <a:avLst/>
          </a:prstGeom>
          <a:solidFill>
            <a:srgbClr val="81DE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4" name="Прямоугольник 13"/>
          <p:cNvSpPr/>
          <p:nvPr/>
        </p:nvSpPr>
        <p:spPr>
          <a:xfrm>
            <a:off x="0" y="116634"/>
            <a:ext cx="9906000" cy="937361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ОСНОВАНИЕ  ДЛЯ  РАЗРАБОТКИ</a:t>
            </a:r>
            <a:endParaRPr lang="ru-RU" sz="24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4902" y="1844826"/>
            <a:ext cx="98910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36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00473" y="1124744"/>
            <a:ext cx="9577064" cy="39395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dirty="0" smtClean="0"/>
              <a:t>Приказ </a:t>
            </a:r>
            <a:r>
              <a:rPr lang="ru-RU" dirty="0"/>
              <a:t>Министерства образования и науки Российской Федерации от 17 октября 2013 г. № 1155 (зарегистрирован Министерством юстиции Российской Федерации 14 ноября 2013 г., регистрационный № 30384), с изменениями:</a:t>
            </a:r>
          </a:p>
          <a:p>
            <a:r>
              <a:rPr lang="ru-RU" dirty="0"/>
              <a:t>- от 21.01.2019г., внесенными приказом Министерства просвещения Российской Федерации от 21 января 2019 г. № 31 (зарегистрирован Министерством юстиции Российской Федерации 13 февраля 2019 г., регистрационный № 53776);</a:t>
            </a:r>
          </a:p>
          <a:p>
            <a:r>
              <a:rPr lang="ru-RU" dirty="0" smtClean="0"/>
              <a:t>-от </a:t>
            </a:r>
            <a:r>
              <a:rPr lang="ru-RU" dirty="0"/>
              <a:t>8 ноября 2022г., внесенными приказом № 955 от 8 ноября 2022г. (зарегистрирован Министерством юстиции Российской Федерации 06.02.2023 регистрационный № 72264</a:t>
            </a:r>
            <a:r>
              <a:rPr lang="ru-RU" dirty="0" smtClean="0"/>
              <a:t>)</a:t>
            </a:r>
          </a:p>
          <a:p>
            <a:endParaRPr lang="ru-RU" dirty="0"/>
          </a:p>
          <a:p>
            <a:pPr lvl="0"/>
            <a:r>
              <a:rPr lang="ru-RU" dirty="0" smtClean="0"/>
              <a:t>Приказ </a:t>
            </a:r>
            <a:r>
              <a:rPr lang="ru-RU" dirty="0"/>
              <a:t>Министерства просвещения Российской Федерации 24.11.2022 № 1022 "Об утверждении федеральной адаптированной образовательной программы дошкольного образования для обучающихся с ограниченными возможностями здоровья", Зарегистрирован 27.01.2023 № 72149</a:t>
            </a:r>
            <a:r>
              <a:rPr lang="ru-RU" dirty="0" smtClean="0"/>
              <a:t>).</a:t>
            </a:r>
            <a:endParaRPr lang="ru-RU" dirty="0"/>
          </a:p>
          <a:p>
            <a:pPr lvl="0" fontAlgn="auto"/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433682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4000">
              <a:srgbClr val="B2EBFF"/>
            </a:gs>
            <a:gs pos="53000">
              <a:schemeClr val="bg1"/>
            </a:gs>
            <a:gs pos="89000">
              <a:srgbClr val="B2DE82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0" y="214293"/>
            <a:ext cx="9906000" cy="455952"/>
          </a:xfrm>
          <a:prstGeom prst="rect">
            <a:avLst/>
          </a:prstGeom>
          <a:solidFill>
            <a:srgbClr val="81DE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4" name="Прямоугольник 13"/>
          <p:cNvSpPr/>
          <p:nvPr/>
        </p:nvSpPr>
        <p:spPr>
          <a:xfrm>
            <a:off x="0" y="116634"/>
            <a:ext cx="9906000" cy="937361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Адаптированная образовательная программа для детей с ТНР</a:t>
            </a:r>
            <a:endParaRPr lang="ru-RU" sz="24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4902" y="1844826"/>
            <a:ext cx="98910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36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00473" y="1124744"/>
            <a:ext cx="9577064" cy="39395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dirty="0" smtClean="0"/>
              <a:t>Приказ </a:t>
            </a:r>
            <a:r>
              <a:rPr lang="ru-RU" dirty="0"/>
              <a:t>Министерства образования и науки Российской Федерации от 17 октября 2013 г. № 1155 (зарегистрирован Министерством юстиции Российской Федерации 14 ноября 2013 г., регистрационный № 30384), с изменениями:</a:t>
            </a:r>
          </a:p>
          <a:p>
            <a:r>
              <a:rPr lang="ru-RU" dirty="0"/>
              <a:t>- от 21.01.2019г., внесенными приказом Министерства просвещения Российской Федерации от 21 января 2019 г. № 31 (зарегистрирован Министерством юстиции Российской Федерации 13 февраля 2019 г., регистрационный № 53776);</a:t>
            </a:r>
          </a:p>
          <a:p>
            <a:r>
              <a:rPr lang="ru-RU" dirty="0" smtClean="0"/>
              <a:t>-от </a:t>
            </a:r>
            <a:r>
              <a:rPr lang="ru-RU" dirty="0"/>
              <a:t>8 ноября 2022г., внесенными приказом № 955 от 8 ноября 2022г. (зарегистрирован Министерством юстиции Российской Федерации 06.02.2023 регистрационный № 72264</a:t>
            </a:r>
            <a:r>
              <a:rPr lang="ru-RU" dirty="0" smtClean="0"/>
              <a:t>)</a:t>
            </a:r>
          </a:p>
          <a:p>
            <a:endParaRPr lang="ru-RU" dirty="0"/>
          </a:p>
          <a:p>
            <a:pPr lvl="0"/>
            <a:r>
              <a:rPr lang="ru-RU" dirty="0" smtClean="0"/>
              <a:t>Приказ </a:t>
            </a:r>
            <a:r>
              <a:rPr lang="ru-RU" dirty="0"/>
              <a:t>Министерства просвещения Российской Федерации 24.11.2022 № 1022 "Об утверждении федеральной адаптированной образовательной программы дошкольного образования для обучающихся с ограниченными возможностями здоровья", Зарегистрирован 27.01.2023 № 72149</a:t>
            </a:r>
            <a:r>
              <a:rPr lang="ru-RU" dirty="0" smtClean="0"/>
              <a:t>).</a:t>
            </a:r>
            <a:endParaRPr lang="ru-RU" dirty="0"/>
          </a:p>
          <a:p>
            <a:pPr lvl="0" fontAlgn="auto"/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88918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200473" y="3475017"/>
            <a:ext cx="9433048" cy="12311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r>
              <a:rPr lang="ru-RU" dirty="0" smtClean="0"/>
              <a:t> </a:t>
            </a:r>
          </a:p>
          <a:p>
            <a:r>
              <a:rPr lang="ru-RU" dirty="0" smtClean="0"/>
              <a:t> </a:t>
            </a:r>
          </a:p>
          <a:p>
            <a:pPr marL="0" marR="0" lvl="0" indent="90488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217" name="Rectangle 1"/>
          <p:cNvSpPr>
            <a:spLocks noChangeArrowheads="1"/>
          </p:cNvSpPr>
          <p:nvPr/>
        </p:nvSpPr>
        <p:spPr bwMode="auto">
          <a:xfrm>
            <a:off x="272480" y="146968"/>
            <a:ext cx="9361040" cy="769441"/>
          </a:xfrm>
          <a:prstGeom prst="rect">
            <a:avLst/>
          </a:prstGeom>
          <a:solidFill>
            <a:srgbClr val="00B0F0"/>
          </a:solidFill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225425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2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АОП  ДО для детей с ТНР СОСТОИТ</a:t>
            </a:r>
          </a:p>
          <a:p>
            <a:pPr marL="0" marR="0" lvl="0" indent="225425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2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1135436" y="1197322"/>
            <a:ext cx="2643206" cy="1357322"/>
          </a:xfrm>
          <a:prstGeom prst="roundRect">
            <a:avLst/>
          </a:prstGeom>
          <a:solidFill>
            <a:srgbClr val="BA8CD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Обязательная часть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6248004" y="1220150"/>
            <a:ext cx="2571768" cy="1357322"/>
          </a:xfrm>
          <a:prstGeom prst="roundRect">
            <a:avLst/>
          </a:prstGeom>
          <a:solidFill>
            <a:srgbClr val="BA8CD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 </a:t>
            </a:r>
            <a:r>
              <a:rPr lang="ru-RU" b="1" dirty="0" smtClean="0">
                <a:solidFill>
                  <a:schemeClr val="tx1"/>
                </a:solidFill>
              </a:rPr>
              <a:t>Часть,  формируемая участниками образовательных отношений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992560" y="2741578"/>
            <a:ext cx="2928959" cy="2000264"/>
          </a:xfrm>
          <a:prstGeom prst="roundRect">
            <a:avLst/>
          </a:prstGeom>
          <a:solidFill>
            <a:srgbClr val="FAB58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b="1" dirty="0" smtClean="0">
                <a:solidFill>
                  <a:schemeClr val="tx1"/>
                </a:solidFill>
              </a:rPr>
              <a:t>Комплексный подход, обеспечивающий развитие детей во всех пяти взаимодополняющих </a:t>
            </a:r>
            <a:r>
              <a:rPr lang="ru-RU" b="1" dirty="0" smtClean="0">
                <a:solidFill>
                  <a:schemeClr val="tx1"/>
                </a:solidFill>
              </a:rPr>
              <a:t>образовательных областях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1273659" y="5013176"/>
            <a:ext cx="7286676" cy="985838"/>
          </a:xfrm>
          <a:prstGeom prst="roundRect">
            <a:avLst/>
          </a:prstGeom>
          <a:solidFill>
            <a:srgbClr val="00CC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Обе части являются взаимодополняющими и необходимыми с точки зрения реализации требований стандарта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6105129" y="2777297"/>
            <a:ext cx="2857520" cy="1928826"/>
          </a:xfrm>
          <a:prstGeom prst="roundRect">
            <a:avLst/>
          </a:prstGeom>
          <a:solidFill>
            <a:srgbClr val="FAB58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err="1" smtClean="0">
                <a:solidFill>
                  <a:schemeClr val="tx1"/>
                </a:solidFill>
              </a:rPr>
              <a:t>Этно-культурная</a:t>
            </a:r>
            <a:r>
              <a:rPr lang="ru-RU" b="1" dirty="0" smtClean="0">
                <a:solidFill>
                  <a:schemeClr val="tx1"/>
                </a:solidFill>
              </a:rPr>
              <a:t> региональная составляющая</a:t>
            </a:r>
          </a:p>
          <a:p>
            <a:pPr algn="ctr"/>
            <a:endParaRPr lang="ru-RU" b="1" dirty="0" smtClean="0">
              <a:solidFill>
                <a:schemeClr val="tx1"/>
              </a:solidFill>
            </a:endParaRPr>
          </a:p>
          <a:p>
            <a:pPr algn="ctr"/>
            <a:r>
              <a:rPr lang="ru-RU" b="1" dirty="0" smtClean="0">
                <a:solidFill>
                  <a:schemeClr val="tx1"/>
                </a:solidFill>
              </a:rPr>
              <a:t>Экологическое воспитание</a:t>
            </a:r>
            <a:endParaRPr lang="ru-RU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66764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48544" y="260648"/>
            <a:ext cx="8496944" cy="576064"/>
          </a:xfrm>
          <a:solidFill>
            <a:srgbClr val="00B0F0"/>
          </a:solidFill>
        </p:spPr>
        <p:txBody>
          <a:bodyPr/>
          <a:lstStyle/>
          <a:p>
            <a:pPr marL="0" indent="0" algn="ctr">
              <a:buNone/>
            </a:pPr>
            <a:r>
              <a:rPr lang="ru-RU" sz="2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АООП  СОСТОИТ  ИЗ  РАЗДЕЛОВ</a:t>
            </a:r>
            <a:endParaRPr lang="ru-RU" sz="24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488504" y="1092949"/>
            <a:ext cx="2304256" cy="5288379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Целевой  раздел</a:t>
            </a:r>
          </a:p>
          <a:p>
            <a:pPr marL="285750" indent="-285750" algn="ctr">
              <a:buFontTx/>
              <a:buChar char="-"/>
            </a:pP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Пояснительная записка</a:t>
            </a:r>
          </a:p>
          <a:p>
            <a:pPr marL="285750" indent="-285750" algn="ctr">
              <a:buFontTx/>
              <a:buChar char="-"/>
            </a:pP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Цель и задачи АООП</a:t>
            </a:r>
          </a:p>
          <a:p>
            <a:pPr marL="285750" indent="-285750" algn="ctr">
              <a:buFontTx/>
              <a:buChar char="-"/>
            </a:pP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Принципы и подходы к формированию АООП</a:t>
            </a:r>
          </a:p>
          <a:p>
            <a:pPr marL="285750" indent="-285750" algn="ctr">
              <a:buFontTx/>
              <a:buChar char="-"/>
            </a:pP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Характеристика детей с тяжелыми нарушениями речи (ОНР)</a:t>
            </a:r>
          </a:p>
          <a:p>
            <a:pPr marL="285750" indent="-285750" algn="ctr">
              <a:buFontTx/>
              <a:buChar char="-"/>
            </a:pP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Планируемые результаты освоения АООП</a:t>
            </a:r>
          </a:p>
          <a:p>
            <a:pPr marL="285750" indent="-285750" algn="ctr">
              <a:buFontTx/>
              <a:buChar char="-"/>
            </a:pPr>
            <a:endParaRPr lang="ru-RU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285750" indent="-285750" algn="ctr">
              <a:buFontTx/>
              <a:buChar char="-"/>
            </a:pPr>
            <a:endPara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2959027" y="1092949"/>
            <a:ext cx="2354013" cy="5229002"/>
          </a:xfrm>
          <a:prstGeom prst="roundRect">
            <a:avLst/>
          </a:prstGeom>
          <a:solidFill>
            <a:srgbClr val="99FF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Содержательный  раздел</a:t>
            </a:r>
          </a:p>
          <a:p>
            <a:pPr marL="285750" indent="-285750" algn="ctr">
              <a:buFontTx/>
              <a:buChar char="-"/>
            </a:pP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Описание образовательной деятельности в соответствие с 5 образовательными областями</a:t>
            </a:r>
          </a:p>
          <a:p>
            <a:pPr marL="285750" indent="-285750" algn="ctr">
              <a:buFontTx/>
              <a:buChar char="-"/>
            </a:pP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Взаимодействие педагогов с детьми</a:t>
            </a:r>
          </a:p>
          <a:p>
            <a:pPr marL="285750" indent="-285750" algn="ctr">
              <a:buFontTx/>
              <a:buChar char="-"/>
            </a:pP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Взаимодействие педагогов с семьями воспитанников</a:t>
            </a:r>
          </a:p>
          <a:p>
            <a:pPr marL="285750" indent="-285750" algn="ctr">
              <a:buFontTx/>
              <a:buChar char="-"/>
            </a:pP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бразовательная деятельность по коррекции речи</a:t>
            </a:r>
          </a:p>
          <a:p>
            <a:pPr algn="ctr"/>
            <a:endParaRPr lang="ru-RU" dirty="0"/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5457056" y="1089874"/>
            <a:ext cx="2376263" cy="5232077"/>
          </a:xfrm>
          <a:prstGeom prst="roundRect">
            <a:avLst/>
          </a:prstGeom>
          <a:solidFill>
            <a:srgbClr val="FFFF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Организационный  раздел</a:t>
            </a:r>
          </a:p>
          <a:p>
            <a:pPr marL="285750" indent="-285750" algn="ctr">
              <a:buFontTx/>
              <a:buChar char="-"/>
            </a:pP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Материально-техническое обеспечение реализации АООП</a:t>
            </a:r>
          </a:p>
          <a:p>
            <a:pPr marL="285750" indent="-285750" algn="ctr">
              <a:buFontTx/>
              <a:buChar char="-"/>
            </a:pP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Организация развивающей предметно-пространственной среды</a:t>
            </a:r>
          </a:p>
          <a:p>
            <a:pPr marL="285750" indent="-285750" algn="ctr">
              <a:buFontTx/>
              <a:buChar char="-"/>
            </a:pP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Расписание образовательной деятельности, режим дня</a:t>
            </a:r>
          </a:p>
          <a:p>
            <a:pPr marL="285750" indent="-285750" algn="ctr">
              <a:buFontTx/>
              <a:buChar char="-"/>
            </a:pP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</a:t>
            </a: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етодическое обеспечение</a:t>
            </a:r>
          </a:p>
          <a:p>
            <a:pPr marL="285750" indent="-285750" algn="ctr">
              <a:buFontTx/>
              <a:buChar char="-"/>
            </a:pPr>
            <a:endParaRPr lang="ru-RU" sz="16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285750" indent="-285750" algn="ctr">
              <a:buFontTx/>
              <a:buChar char="-"/>
            </a:pPr>
            <a:endParaRPr lang="ru-RU" sz="16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285750" indent="-285750" algn="ctr">
              <a:buFontTx/>
              <a:buChar char="-"/>
            </a:pPr>
            <a:endParaRPr lang="ru-RU" sz="16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285750" indent="-285750" algn="ctr">
              <a:buFontTx/>
              <a:buChar char="-"/>
            </a:pPr>
            <a:endParaRPr lang="ru-RU" sz="16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 rot="5400000">
            <a:off x="6297401" y="2841817"/>
            <a:ext cx="5232077" cy="1728192"/>
          </a:xfrm>
          <a:prstGeom prst="roundRect">
            <a:avLst/>
          </a:prstGeom>
          <a:solidFill>
            <a:srgbClr val="FAB58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Дополнительный  раздел</a:t>
            </a:r>
          </a:p>
          <a:p>
            <a:pPr algn="ctr"/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 Краткий текст АООП для родителей</a:t>
            </a:r>
          </a:p>
          <a:p>
            <a:pPr algn="ctr"/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 Краткая презентация АООП для родителей</a:t>
            </a:r>
            <a:endPara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18672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200472" y="188640"/>
            <a:ext cx="9361040" cy="785794"/>
          </a:xfrm>
          <a:prstGeom prst="roundRect">
            <a:avLst/>
          </a:prstGeom>
          <a:solidFill>
            <a:srgbClr val="00B0F0"/>
          </a:solidFill>
          <a:ln>
            <a:solidFill>
              <a:srgbClr val="FF99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bg1">
                    <a:lumMod val="95000"/>
                  </a:schemeClr>
                </a:solidFill>
                <a:latin typeface="Times New Roman" pitchFamily="18" charset="0"/>
                <a:cs typeface="Times New Roman" pitchFamily="18" charset="0"/>
              </a:rPr>
              <a:t>ЦЕЛЬ И ЗАДАЧИ АООП</a:t>
            </a:r>
            <a:endParaRPr lang="ru-RU" sz="2000" dirty="0" smtClean="0">
              <a:solidFill>
                <a:schemeClr val="bg1">
                  <a:lumMod val="9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6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166654" y="1748511"/>
            <a:ext cx="9322850" cy="3970318"/>
          </a:xfrm>
          <a:prstGeom prst="rect">
            <a:avLst/>
          </a:prstGeom>
          <a:solidFill>
            <a:srgbClr val="FFFF99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indent="90488" algn="just" fontAlgn="base">
              <a:spcBef>
                <a:spcPct val="0"/>
              </a:spcBef>
              <a:spcAft>
                <a:spcPct val="0"/>
              </a:spcAft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ЦЕЛЬ: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условий для дошкольного образования, определяемых общими и особыми потребностями обучающегося дошкольного возраста с ТНР, индивидуальными особенностями его развития и состояния здоровья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90488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ЗАДАЧИ: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коррекция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недостатков психофизического развития обучающихся с ТНР;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охрана и укрепление физического и психического здоровья обучающихся с ТНР, в том числе их эмоционального благополучия;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обеспечение равных возможностей для полноценного развития ребенка с ТНР в период дошкольного образования независимо от места проживания, пола, нации, языка, социального статуса;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создание благоприятных условий развития в соответствии с их возрастными, психофизическими и индивидуальными особенностями, развитие способностей и творческого потенциала каждого ребенка с ТНР как субъекта отношений с педагогическим работником, родителями (законными представителями), другими детьми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                                                    </a:t>
            </a:r>
            <a:endParaRPr lang="ru-RU" dirty="0" smtClean="0">
              <a:solidFill>
                <a:srgbClr val="FF0000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366764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238092" y="285728"/>
            <a:ext cx="9361040" cy="785794"/>
          </a:xfrm>
          <a:prstGeom prst="roundRect">
            <a:avLst/>
          </a:prstGeom>
          <a:solidFill>
            <a:srgbClr val="00B0F0"/>
          </a:solidFill>
          <a:ln>
            <a:solidFill>
              <a:srgbClr val="FF99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bg1">
                    <a:lumMod val="9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ПРИНЦИПЫ И ПОДХОДЫ К РЕАЛИЗАЦИИ АОП</a:t>
            </a:r>
            <a:endParaRPr lang="ru-RU" sz="2000" b="1" dirty="0">
              <a:solidFill>
                <a:schemeClr val="bg1">
                  <a:lumMod val="9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272480" y="1617234"/>
            <a:ext cx="9361040" cy="3970318"/>
          </a:xfrm>
          <a:prstGeom prst="rect">
            <a:avLst/>
          </a:prstGeom>
          <a:solidFill>
            <a:srgbClr val="FAB582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Поддержка разнообразия детства.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Сохранение уникальности и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самоценности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детства как важного этапа в общем развитии человека.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Позитивная социализация ребенка.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 Личностно-развивающий и гуманистический характер взаимодействия педагогических работников и родителей (законных представителей), педагогических и иных работников Организации) и обучающихся.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5. Содействие и сотрудничество обучающихся и педагогических работников, признание ребенка полноценным участником (субъектом) образовательных отношений.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6. Сотрудничество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семьей.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7. Возрастная адекватность образования. Данный принцип предполагает подбор образовательными организациями содержания и методов дошкольного образования в соответствии с возрастными особенностями обучающихся.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indent="90488" algn="just" eaLnBrk="0" fontAlgn="base" hangingPunct="0">
              <a:spcBef>
                <a:spcPct val="0"/>
              </a:spcBef>
              <a:spcAft>
                <a:spcPct val="0"/>
              </a:spcAft>
            </a:pP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366764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272481" y="0"/>
            <a:ext cx="9289032" cy="836712"/>
          </a:xfrm>
          <a:prstGeom prst="roundRect">
            <a:avLst/>
          </a:prstGeom>
          <a:solidFill>
            <a:srgbClr val="00B0F0"/>
          </a:solidFill>
          <a:ln>
            <a:solidFill>
              <a:srgbClr val="FF99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ИСПОЛЬЗУЕМЫЕ   ПРОГРАММЫ, ТЕХНОЛОГИИ</a:t>
            </a: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595282" y="2428868"/>
            <a:ext cx="8286808" cy="857256"/>
          </a:xfrm>
          <a:prstGeom prst="roundRect">
            <a:avLst/>
          </a:prstGeom>
          <a:solidFill>
            <a:srgbClr val="FAB58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Н.В.Нищева</a:t>
            </a: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 Комплексная образовательная программа дошкольного образования  для детей с тяжелыми нарушениями речи (общим недоразвитием речи)  с 3 до 7 лет»</a:t>
            </a:r>
            <a:endParaRPr lang="ru-RU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612129" y="1500174"/>
            <a:ext cx="8286808" cy="785818"/>
          </a:xfrm>
          <a:prstGeom prst="roundRect">
            <a:avLst/>
          </a:prstGeom>
          <a:solidFill>
            <a:srgbClr val="FAB58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Примерная адаптированная основная образовательная программа дошкольного образования детей с тяжёлыми нарушениями речи</a:t>
            </a:r>
            <a:endParaRPr lang="ru-RU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595282" y="3429000"/>
            <a:ext cx="8286808" cy="714380"/>
          </a:xfrm>
          <a:prstGeom prst="roundRect">
            <a:avLst/>
          </a:prstGeom>
          <a:solidFill>
            <a:srgbClr val="FAB58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Образовательная </a:t>
            </a: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программа дошкольного образования </a:t>
            </a:r>
          </a:p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МАДОУ «Детский сад № 401»</a:t>
            </a:r>
            <a:endParaRPr lang="ru-RU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309795" y="928670"/>
            <a:ext cx="4407005" cy="369332"/>
          </a:xfrm>
          <a:prstGeom prst="rect">
            <a:avLst/>
          </a:prstGeom>
          <a:solidFill>
            <a:srgbClr val="FFFF99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ОБЯЗАТЕЛЬНАЯ   ЧАСТЬ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1881166" y="4357696"/>
            <a:ext cx="5748734" cy="646331"/>
          </a:xfrm>
          <a:prstGeom prst="rect">
            <a:avLst/>
          </a:prstGeom>
          <a:solidFill>
            <a:srgbClr val="FFFF99"/>
          </a:solidFill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ЧАСТЬ, ФОРМИРУЕМАЯ УЧАСТНИКАМИ ОБРАЗОВАТЕЛЬНЫХ ОТНОШЕНИЙ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738158" y="5085184"/>
            <a:ext cx="8358246" cy="1440160"/>
          </a:xfrm>
          <a:prstGeom prst="roundRect">
            <a:avLst/>
          </a:prstGeom>
          <a:solidFill>
            <a:srgbClr val="FAB58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 smtClean="0"/>
          </a:p>
          <a:p>
            <a:pPr algn="ctr"/>
            <a:r>
              <a:rPr lang="ru-RU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Сөеныч.</a:t>
            </a: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Региональная программа дошкольного образования. </a:t>
            </a:r>
            <a:r>
              <a:rPr lang="ru-RU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Р.К.Шаехова</a:t>
            </a:r>
            <a:endParaRPr lang="ru-RU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Экологическое воспитание детей дошкольного возраста. С.Н.Николаева</a:t>
            </a:r>
          </a:p>
          <a:p>
            <a:pPr algn="ctr"/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366764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кругленный прямоугольник 2"/>
          <p:cNvSpPr/>
          <p:nvPr/>
        </p:nvSpPr>
        <p:spPr>
          <a:xfrm>
            <a:off x="153394" y="1024022"/>
            <a:ext cx="9538874" cy="2357454"/>
          </a:xfrm>
          <a:prstGeom prst="roundRect">
            <a:avLst/>
          </a:prstGeom>
          <a:solidFill>
            <a:srgbClr val="FAB582"/>
          </a:solidFill>
          <a:ln>
            <a:solidFill>
              <a:srgbClr val="FAB58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609002" y="118802"/>
            <a:ext cx="8858312" cy="785794"/>
          </a:xfrm>
          <a:prstGeom prst="roundRect">
            <a:avLst/>
          </a:prstGeom>
          <a:solidFill>
            <a:srgbClr val="00B0F0"/>
          </a:solidFill>
          <a:ln>
            <a:solidFill>
              <a:srgbClr val="FF99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Возрастные категории детей, </a:t>
            </a:r>
          </a:p>
          <a:p>
            <a:pPr algn="ctr"/>
            <a:r>
              <a:rPr lang="ru-RU" sz="2400" b="1" dirty="0" smtClean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на которых ориентирована АООП </a:t>
            </a: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2360712" y="980730"/>
            <a:ext cx="4857784" cy="426363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Дошкольный возраст</a:t>
            </a:r>
          </a:p>
        </p:txBody>
      </p:sp>
      <p:pic>
        <p:nvPicPr>
          <p:cNvPr id="17" name="Picture 4"/>
          <p:cNvPicPr>
            <a:picLocks noChangeAspect="1" noChangeArrowheads="1"/>
          </p:cNvPicPr>
          <p:nvPr/>
        </p:nvPicPr>
        <p:blipFill>
          <a:blip r:embed="rId2" cstate="print"/>
          <a:srcRect r="6250"/>
          <a:stretch>
            <a:fillRect/>
          </a:stretch>
        </p:blipFill>
        <p:spPr bwMode="auto">
          <a:xfrm>
            <a:off x="5953133" y="1571614"/>
            <a:ext cx="1733196" cy="1386557"/>
          </a:xfrm>
          <a:prstGeom prst="rect">
            <a:avLst/>
          </a:prstGeom>
          <a:ln w="38100" cap="sq">
            <a:solidFill>
              <a:schemeClr val="bg1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2" name="Прямоугольник с двумя скругленными соседними углами 1"/>
          <p:cNvSpPr/>
          <p:nvPr/>
        </p:nvSpPr>
        <p:spPr>
          <a:xfrm rot="10800000">
            <a:off x="357241" y="3393126"/>
            <a:ext cx="1728192" cy="3288858"/>
          </a:xfrm>
          <a:prstGeom prst="round2SameRect">
            <a:avLst/>
          </a:prstGeom>
          <a:gradFill>
            <a:gsLst>
              <a:gs pos="0">
                <a:srgbClr val="00B0F0"/>
              </a:gs>
              <a:gs pos="70000">
                <a:schemeClr val="accent5">
                  <a:tint val="37000"/>
                  <a:satMod val="300000"/>
                </a:schemeClr>
              </a:gs>
              <a:gs pos="100000">
                <a:schemeClr val="bg1"/>
              </a:gs>
            </a:gsLst>
          </a:gra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Прямоугольник с двумя скругленными соседними углами 18"/>
          <p:cNvSpPr/>
          <p:nvPr/>
        </p:nvSpPr>
        <p:spPr>
          <a:xfrm rot="10800000">
            <a:off x="2213871" y="3393126"/>
            <a:ext cx="1728192" cy="3288858"/>
          </a:xfrm>
          <a:prstGeom prst="round2SameRect">
            <a:avLst/>
          </a:prstGeom>
          <a:gradFill>
            <a:gsLst>
              <a:gs pos="0">
                <a:srgbClr val="00CC66"/>
              </a:gs>
              <a:gs pos="70000">
                <a:schemeClr val="accent3">
                  <a:tint val="37000"/>
                  <a:satMod val="300000"/>
                </a:schemeClr>
              </a:gs>
              <a:gs pos="100000">
                <a:schemeClr val="accent3">
                  <a:tint val="15000"/>
                  <a:satMod val="350000"/>
                </a:schemeClr>
              </a:gs>
            </a:gsLst>
          </a:gra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Прямоугольник с двумя скругленными соседними углами 19"/>
          <p:cNvSpPr/>
          <p:nvPr/>
        </p:nvSpPr>
        <p:spPr>
          <a:xfrm rot="10800000">
            <a:off x="4042909" y="3375496"/>
            <a:ext cx="1728192" cy="3306489"/>
          </a:xfrm>
          <a:prstGeom prst="round2SameRect">
            <a:avLst/>
          </a:prstGeom>
          <a:gradFill>
            <a:gsLst>
              <a:gs pos="0">
                <a:srgbClr val="92D050"/>
              </a:gs>
              <a:gs pos="70000">
                <a:schemeClr val="accent3">
                  <a:tint val="37000"/>
                  <a:satMod val="300000"/>
                </a:schemeClr>
              </a:gs>
              <a:gs pos="100000">
                <a:schemeClr val="bg1"/>
              </a:gs>
            </a:gsLst>
          </a:gra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Прямоугольник с двумя скругленными соседними углами 20"/>
          <p:cNvSpPr/>
          <p:nvPr/>
        </p:nvSpPr>
        <p:spPr>
          <a:xfrm rot="10800000">
            <a:off x="5904862" y="3392460"/>
            <a:ext cx="1728192" cy="3289525"/>
          </a:xfrm>
          <a:prstGeom prst="round2SameRect">
            <a:avLst/>
          </a:prstGeom>
          <a:gradFill>
            <a:gsLst>
              <a:gs pos="0">
                <a:srgbClr val="FFFF00"/>
              </a:gs>
              <a:gs pos="70000">
                <a:schemeClr val="accent3">
                  <a:tint val="37000"/>
                  <a:satMod val="300000"/>
                </a:schemeClr>
              </a:gs>
              <a:gs pos="100000">
                <a:schemeClr val="bg1"/>
              </a:gs>
            </a:gsLst>
          </a:gra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Прямоугольник с двумя скругленными соседними углами 21"/>
          <p:cNvSpPr/>
          <p:nvPr/>
        </p:nvSpPr>
        <p:spPr>
          <a:xfrm rot="10800000">
            <a:off x="7790613" y="3387958"/>
            <a:ext cx="1728192" cy="3294026"/>
          </a:xfrm>
          <a:prstGeom prst="round2SameRect">
            <a:avLst/>
          </a:prstGeom>
          <a:gradFill flip="none" rotWithShape="1">
            <a:gsLst>
              <a:gs pos="0">
                <a:srgbClr val="FFC000"/>
              </a:gs>
              <a:gs pos="70000">
                <a:schemeClr val="accent6">
                  <a:tint val="37000"/>
                  <a:satMod val="300000"/>
                </a:schemeClr>
              </a:gs>
              <a:gs pos="93428">
                <a:srgbClr val="FFF5ED"/>
              </a:gs>
              <a:gs pos="100000">
                <a:schemeClr val="bg1"/>
              </a:gs>
            </a:gsLst>
            <a:lin ang="16200000" scaled="1"/>
            <a:tileRect/>
          </a:gra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 smtClean="0"/>
          </a:p>
        </p:txBody>
      </p:sp>
      <p:sp>
        <p:nvSpPr>
          <p:cNvPr id="26" name="Скругленный прямоугольник 25"/>
          <p:cNvSpPr/>
          <p:nvPr/>
        </p:nvSpPr>
        <p:spPr>
          <a:xfrm>
            <a:off x="1952605" y="3000372"/>
            <a:ext cx="1512168" cy="504056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5-6 лет</a:t>
            </a:r>
          </a:p>
        </p:txBody>
      </p:sp>
      <p:sp>
        <p:nvSpPr>
          <p:cNvPr id="27" name="Скругленный прямоугольник 26"/>
          <p:cNvSpPr/>
          <p:nvPr/>
        </p:nvSpPr>
        <p:spPr>
          <a:xfrm>
            <a:off x="6096009" y="2928936"/>
            <a:ext cx="1512168" cy="444957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6-7 лет</a:t>
            </a:r>
          </a:p>
        </p:txBody>
      </p:sp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3345158059"/>
              </p:ext>
            </p:extLst>
          </p:nvPr>
        </p:nvGraphicFramePr>
        <p:xfrm>
          <a:off x="119970" y="3453408"/>
          <a:ext cx="9592331" cy="218386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2" name="Прямоугольник 31"/>
          <p:cNvSpPr/>
          <p:nvPr/>
        </p:nvSpPr>
        <p:spPr>
          <a:xfrm>
            <a:off x="1136576" y="4293098"/>
            <a:ext cx="777686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            А           З          В           И           Т           И            Е</a:t>
            </a:r>
            <a:endParaRPr lang="ru-RU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790612" y="5445224"/>
            <a:ext cx="17004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alt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Физическое развитие</a:t>
            </a:r>
            <a:endParaRPr lang="ru-RU" alt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2332978" y="5373216"/>
            <a:ext cx="148997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alt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Познавательное развитие</a:t>
            </a:r>
            <a:endParaRPr lang="ru-RU" alt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371403" y="5301208"/>
            <a:ext cx="1722869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alt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Социально- коммуникативное развитие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4061171" y="5517233"/>
            <a:ext cx="168391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alt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Речевое развитие</a:t>
            </a:r>
            <a:endParaRPr lang="ru-RU" altLang="ru-RU" sz="1400" dirty="0"/>
          </a:p>
        </p:txBody>
      </p:sp>
      <p:sp>
        <p:nvSpPr>
          <p:cNvPr id="44" name="TextBox 43"/>
          <p:cNvSpPr txBox="1"/>
          <p:nvPr/>
        </p:nvSpPr>
        <p:spPr>
          <a:xfrm>
            <a:off x="5890209" y="5445224"/>
            <a:ext cx="174284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alt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Художественно- эстетическое развитие</a:t>
            </a:r>
            <a:endParaRPr lang="ru-RU" alt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362" name="AutoShape 2" descr="https://detpol6mag74.ru/wp-content/uploads/2021/08/razvitie-voobrazheniya-detey-49F457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3" name="Содержимое 3" descr="телевизор6.jpg"/>
          <p:cNvPicPr>
            <a:picLocks noGrp="1" noChangeAspect="1"/>
          </p:cNvPicPr>
          <p:nvPr>
            <p:ph sz="quarter" idx="13"/>
          </p:nvPr>
        </p:nvPicPr>
        <p:blipFill>
          <a:blip r:embed="rId8"/>
          <a:stretch>
            <a:fillRect/>
          </a:stretch>
        </p:blipFill>
        <p:spPr>
          <a:xfrm>
            <a:off x="1952604" y="1643050"/>
            <a:ext cx="1571636" cy="125477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2042702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рямоугольник 13"/>
          <p:cNvSpPr/>
          <p:nvPr/>
        </p:nvSpPr>
        <p:spPr>
          <a:xfrm>
            <a:off x="200473" y="0"/>
            <a:ext cx="9433048" cy="980728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ВОЗРАСТНАЯ ХАРАКТЕРИСТИКА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 ДЕТЕЙ 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208586" y="250330"/>
            <a:ext cx="76751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sz="12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00473" y="1124742"/>
            <a:ext cx="957706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auto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28" name="Rectangle 4"/>
          <p:cNvSpPr>
            <a:spLocks noChangeArrowheads="1"/>
          </p:cNvSpPr>
          <p:nvPr/>
        </p:nvSpPr>
        <p:spPr bwMode="auto">
          <a:xfrm>
            <a:off x="272480" y="1124746"/>
            <a:ext cx="9361040" cy="1938992"/>
          </a:xfrm>
          <a:prstGeom prst="rect">
            <a:avLst/>
          </a:prstGeom>
          <a:solidFill>
            <a:srgbClr val="FAB582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just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Фонетико-фонематическое недоразвитие речи проявляется в нарушении звукопроизношения и фонематического слуха.</a:t>
            </a:r>
          </a:p>
          <a:p>
            <a:pPr algn="just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Общее недоразвитие речи рассматривается как системное нарушение речевой деятельности, сложные речевые расстройства, при которых у детей нарушено формирование всех компонентов речевой системы, касающихся и звуковой, и смысловой сторон, при нормальном слухе и сохранном интеллекте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3793" name="Rectangle 1"/>
          <p:cNvSpPr>
            <a:spLocks noChangeArrowheads="1"/>
          </p:cNvSpPr>
          <p:nvPr/>
        </p:nvSpPr>
        <p:spPr bwMode="auto">
          <a:xfrm>
            <a:off x="238092" y="3571876"/>
            <a:ext cx="9433048" cy="1938992"/>
          </a:xfrm>
          <a:prstGeom prst="rect">
            <a:avLst/>
          </a:prstGeom>
          <a:solidFill>
            <a:srgbClr val="99FF66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ТНР выявляется у детей дошкольного возраста со следующими речевыми нарушениями –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дислалия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ринолалия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дизартрия, алалия, детская афазия,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неврозоподобное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заикание (по клинико-педагогической классификации речевых нарушений). Дети с тяжелыми нарушениями речи имеют по сравнению с возрастной нормой особенности развития сенсомоторных, высших психических функций, психической активности.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433682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344488" y="116632"/>
            <a:ext cx="9361041" cy="707886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ЦЕЛЕВЫЕ ОРИЕНТИРЫ НА ЭТАПЕ ЗАВЕРШЕНИЯ ОСВОЕНИЯ АООП</a:t>
            </a:r>
          </a:p>
          <a:p>
            <a:pPr algn="ctr"/>
            <a:endParaRPr lang="ru-RU" sz="20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3793" name="Rectangle 1"/>
          <p:cNvSpPr>
            <a:spLocks noChangeArrowheads="1"/>
          </p:cNvSpPr>
          <p:nvPr/>
        </p:nvSpPr>
        <p:spPr bwMode="auto">
          <a:xfrm>
            <a:off x="128465" y="1000108"/>
            <a:ext cx="9577064" cy="4678204"/>
          </a:xfrm>
          <a:prstGeom prst="rect">
            <a:avLst/>
          </a:prstGeom>
          <a:solidFill>
            <a:srgbClr val="99FF66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Общими  ориентирами  в  достижении  результатов  программы коррекционной работы являются: 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сформированность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фонетического компонента языковой способности в соответствии с онтогенетическими закономерностями его становления;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- совершенствование лексического, морфологического (включая словообразовательный),  синтаксического,  семантического  компонентов языковой способности;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- овладение арсеналом языковых единиц различных уровней, усвоение правил их использования в речевой деятельности;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сформированность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предпосылок метаязыковой деятельности, обеспечивающих выбор определенных языковых единиц и построение их по определенным правилам;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сформированность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социально-коммуникативных  навыков;  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сформированность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 психофизиологического, психологического и языкового уровней, обеспечивающих в будущем овладение чтением и письмом.</a:t>
            </a:r>
          </a:p>
          <a:p>
            <a:pPr lvl="0"/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433682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рямоугольник 13"/>
          <p:cNvSpPr/>
          <p:nvPr/>
        </p:nvSpPr>
        <p:spPr>
          <a:xfrm>
            <a:off x="238092" y="332656"/>
            <a:ext cx="9433048" cy="1074399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/>
              <a:t>Содержание образовательной работы реализуется по пяти образовательным областям</a:t>
            </a:r>
          </a:p>
          <a:p>
            <a:pPr algn="ctr"/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208586" y="250330"/>
            <a:ext cx="76751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sz="12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4902" y="1844826"/>
            <a:ext cx="98910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36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00473" y="1124742"/>
            <a:ext cx="957706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auto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0721" name="Rectangle 1"/>
          <p:cNvSpPr>
            <a:spLocks noChangeArrowheads="1"/>
          </p:cNvSpPr>
          <p:nvPr/>
        </p:nvSpPr>
        <p:spPr bwMode="auto">
          <a:xfrm>
            <a:off x="0" y="1785928"/>
            <a:ext cx="9906000" cy="4524315"/>
          </a:xfrm>
          <a:prstGeom prst="rect">
            <a:avLst/>
          </a:prstGeom>
          <a:solidFill>
            <a:srgbClr val="FFFF99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ru-RU" sz="2400" dirty="0" smtClean="0"/>
              <a:t>Содержание Программы обеспечивает развитие личности, мотивации и способностей детей в различных видах деятельности и охватывает следующие образовательные области:</a:t>
            </a:r>
          </a:p>
          <a:p>
            <a:pPr algn="ctr"/>
            <a:r>
              <a:rPr lang="ru-RU" sz="2400" dirty="0" smtClean="0"/>
              <a:t> </a:t>
            </a:r>
            <a:r>
              <a:rPr lang="ru-RU" sz="2400" b="1" dirty="0" smtClean="0">
                <a:solidFill>
                  <a:srgbClr val="0070C0"/>
                </a:solidFill>
              </a:rPr>
              <a:t>Социально – коммуникативное развитие</a:t>
            </a:r>
          </a:p>
          <a:p>
            <a:pPr algn="ctr"/>
            <a:r>
              <a:rPr lang="ru-RU" sz="2400" b="1" dirty="0" smtClean="0">
                <a:solidFill>
                  <a:srgbClr val="0070C0"/>
                </a:solidFill>
              </a:rPr>
              <a:t> Познавательное развитие </a:t>
            </a:r>
          </a:p>
          <a:p>
            <a:pPr algn="ctr"/>
            <a:r>
              <a:rPr lang="ru-RU" sz="2400" b="1" dirty="0" smtClean="0">
                <a:solidFill>
                  <a:srgbClr val="0070C0"/>
                </a:solidFill>
              </a:rPr>
              <a:t>Речевое развитие </a:t>
            </a:r>
          </a:p>
          <a:p>
            <a:pPr algn="ctr"/>
            <a:r>
              <a:rPr lang="ru-RU" sz="2400" b="1" dirty="0" smtClean="0">
                <a:solidFill>
                  <a:srgbClr val="0070C0"/>
                </a:solidFill>
              </a:rPr>
              <a:t>Художественно – эстетическое развитие </a:t>
            </a:r>
          </a:p>
          <a:p>
            <a:pPr algn="ctr"/>
            <a:r>
              <a:rPr lang="ru-RU" sz="2400" b="1" dirty="0" smtClean="0">
                <a:solidFill>
                  <a:srgbClr val="0070C0"/>
                </a:solidFill>
              </a:rPr>
              <a:t>Физическое развитие</a:t>
            </a:r>
          </a:p>
          <a:p>
            <a:pPr algn="ctr"/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433682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200472" y="188640"/>
            <a:ext cx="9505056" cy="2376264"/>
          </a:xfrm>
          <a:prstGeom prst="roundRect">
            <a:avLst/>
          </a:prstGeom>
          <a:solidFill>
            <a:srgbClr val="FF8A3B"/>
          </a:solidFill>
          <a:ln>
            <a:solidFill>
              <a:srgbClr val="FF99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altLang="ru-RU" sz="20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СОЦИАЛЬНО- КОММУНИКАТИВНОЕ </a:t>
            </a:r>
            <a:r>
              <a:rPr lang="ru-RU" altLang="ru-RU" sz="20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</a:t>
            </a:r>
          </a:p>
          <a:p>
            <a:pPr algn="ctr"/>
            <a:r>
              <a:rPr lang="ru-RU" altLang="ru-RU" sz="20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altLang="ru-RU" sz="2000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alt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Социальные отношения.  Формирование основ гражданственности и патриотизма. Трудовое воспитание. Формирование основ безопасного поведения</a:t>
            </a:r>
            <a:endParaRPr lang="ru-RU" altLang="ru-RU" sz="20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200472" y="3645024"/>
            <a:ext cx="9505056" cy="1800200"/>
          </a:xfrm>
          <a:prstGeom prst="roundRect">
            <a:avLst/>
          </a:prstGeom>
          <a:solidFill>
            <a:srgbClr val="97E4FF"/>
          </a:solidFill>
          <a:ln>
            <a:solidFill>
              <a:srgbClr val="FF99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altLang="ru-RU" sz="2000" b="1" dirty="0" smtClean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altLang="ru-RU" sz="2000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altLang="ru-RU" sz="2000" b="1" dirty="0" smtClean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altLang="ru-RU" sz="2000" b="1" dirty="0" smtClean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altLang="ru-RU" sz="2000" b="1" dirty="0" smtClean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alt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ПОЗНАВАТЕЛЬНОЕ  </a:t>
            </a:r>
            <a:r>
              <a:rPr lang="ru-RU" alt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</a:t>
            </a:r>
            <a:r>
              <a:rPr lang="ru-RU" altLang="ru-RU" sz="20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endParaRPr lang="ru-RU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ru-RU" sz="20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Сенсорные эталоны и познавательные действия. </a:t>
            </a:r>
            <a:r>
              <a:rPr lang="ru-RU" sz="20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Математические представления. </a:t>
            </a:r>
            <a:r>
              <a:rPr lang="ru-RU" sz="20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Окружающий мир. </a:t>
            </a:r>
            <a:r>
              <a:rPr lang="ru-RU" sz="20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Природа</a:t>
            </a:r>
            <a:endParaRPr lang="ru-RU" b="1" dirty="0" smtClean="0">
              <a:solidFill>
                <a:schemeClr val="bg2">
                  <a:lumMod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lvl="0"/>
            <a:endParaRPr lang="ru-RU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endParaRPr lang="ru-RU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lvl="0"/>
            <a:endParaRPr lang="ru-RU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endParaRPr lang="ru-RU" b="1" dirty="0" smtClean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altLang="ru-RU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366764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Скругленный прямоугольник 5"/>
          <p:cNvSpPr/>
          <p:nvPr/>
        </p:nvSpPr>
        <p:spPr>
          <a:xfrm>
            <a:off x="164468" y="2636912"/>
            <a:ext cx="9505056" cy="1656184"/>
          </a:xfrm>
          <a:prstGeom prst="roundRect">
            <a:avLst/>
          </a:prstGeom>
          <a:solidFill>
            <a:srgbClr val="FF8A3B"/>
          </a:solidFill>
          <a:ln>
            <a:solidFill>
              <a:srgbClr val="FF99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altLang="ru-RU" sz="2000" b="1" dirty="0" smtClean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altLang="ru-RU" sz="2000" b="1" dirty="0" smtClean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altLang="ru-RU" sz="2000" b="1" i="1" dirty="0" smtClean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altLang="ru-RU" sz="2000" b="1" dirty="0" smtClean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altLang="ru-RU" sz="2000" b="1" dirty="0" smtClean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altLang="ru-RU" sz="20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ХУДОЖЕСТВЕННО- ЭСТЕТИЧЕСКОЕ РАЗВИТИЕ :</a:t>
            </a:r>
          </a:p>
          <a:p>
            <a:pPr eaLnBrk="0" fontAlgn="base" hangingPunct="0"/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Приобщение к искусству.  </a:t>
            </a: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Изобразительная </a:t>
            </a: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деятельность (рисование, лепка, аппликация). </a:t>
            </a: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Прикладное творчество. Конструктивная деятельность. Музыкальная деятельность. Театрализованная  деятельность.  Культурно-досуговая деятельность.</a:t>
            </a:r>
            <a:endParaRPr lang="ru-RU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/>
            <a:endParaRPr lang="ru-RU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endParaRPr lang="ru-RU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lvl="0"/>
            <a:endParaRPr lang="ru-RU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endParaRPr lang="ru-RU" b="1" dirty="0" smtClean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altLang="ru-RU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236476" y="4941168"/>
            <a:ext cx="9433048" cy="1440160"/>
          </a:xfrm>
          <a:prstGeom prst="roundRect">
            <a:avLst/>
          </a:prstGeom>
          <a:solidFill>
            <a:srgbClr val="99FF66"/>
          </a:solidFill>
          <a:ln>
            <a:solidFill>
              <a:srgbClr val="FF99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altLang="ru-RU" sz="2000" b="1" dirty="0" smtClean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altLang="ru-RU" sz="2000" b="1" dirty="0" smtClean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altLang="ru-RU" sz="2000" b="1" dirty="0" smtClean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altLang="ru-RU" sz="2000" b="1" dirty="0" smtClean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altLang="ru-RU" sz="2000" b="1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ФИЗИЧЕСКОЕ  РАЗВИТИЕ </a:t>
            </a:r>
          </a:p>
          <a:p>
            <a:pPr eaLnBrk="0" fontAlgn="base" hangingPunct="0"/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Основные движения. Общеразвивающие упражнения. Ритмическая гимнастика. Строевые упражнения. Подвижные игры. Спортивные игры. Спортивные упражнения. Формирование основ здорового образа жизни. Активный отдых.</a:t>
            </a:r>
            <a:endParaRPr lang="ru-RU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/>
            <a:endParaRPr lang="ru-RU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endParaRPr lang="ru-RU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lvl="0"/>
            <a:endParaRPr lang="ru-RU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endParaRPr lang="ru-RU" b="1" dirty="0" smtClean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altLang="ru-RU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36476" y="548680"/>
            <a:ext cx="9289030" cy="1464231"/>
          </a:xfrm>
          <a:prstGeom prst="roundRect">
            <a:avLst/>
          </a:prstGeom>
          <a:solidFill>
            <a:srgbClr val="FFFF99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РЕЧЕВОЕ  РАЗВИТИЕ</a:t>
            </a:r>
          </a:p>
          <a:p>
            <a:r>
              <a:rPr lang="ru-RU" sz="2000" b="1" dirty="0" smtClean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Формирование словаря. Звуковая  культура речи. Грамматический строй речи. Связная речь. Подготовка детей к обучению грамоте. Интерес к художественной литературе</a:t>
            </a:r>
            <a:endParaRPr lang="ru-RU" sz="2000" b="1" dirty="0">
              <a:solidFill>
                <a:schemeClr val="bg2">
                  <a:lumMod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366764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кругленный прямоугольник 4"/>
          <p:cNvSpPr/>
          <p:nvPr/>
        </p:nvSpPr>
        <p:spPr>
          <a:xfrm>
            <a:off x="583177" y="120338"/>
            <a:ext cx="8858312" cy="736391"/>
          </a:xfrm>
          <a:prstGeom prst="roundRect">
            <a:avLst/>
          </a:prstGeom>
          <a:solidFill>
            <a:srgbClr val="00B0F0"/>
          </a:solidFill>
          <a:ln>
            <a:solidFill>
              <a:srgbClr val="FF99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ВЗАИМОДЕЙСТВИЕ ДЕТСКОГО САДА С СЕМЬЕЙ</a:t>
            </a:r>
          </a:p>
        </p:txBody>
      </p:sp>
      <p:sp>
        <p:nvSpPr>
          <p:cNvPr id="18" name="Шестиугольник 17"/>
          <p:cNvSpPr/>
          <p:nvPr/>
        </p:nvSpPr>
        <p:spPr>
          <a:xfrm>
            <a:off x="3356908" y="772927"/>
            <a:ext cx="2332565" cy="2041209"/>
          </a:xfrm>
          <a:prstGeom prst="hexagon">
            <a:avLst/>
          </a:prstGeom>
          <a:solidFill>
            <a:srgbClr val="99FF66"/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err="1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Диагностико</a:t>
            </a:r>
            <a:r>
              <a:rPr lang="ru-RU" sz="1400" b="1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- аналитическое</a:t>
            </a:r>
            <a:endParaRPr lang="ru-RU" sz="1400" b="1" dirty="0">
              <a:solidFill>
                <a:srgbClr val="000000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20" name="Шестиугольник 19"/>
          <p:cNvSpPr/>
          <p:nvPr/>
        </p:nvSpPr>
        <p:spPr>
          <a:xfrm>
            <a:off x="848544" y="2814136"/>
            <a:ext cx="2487724" cy="2232247"/>
          </a:xfrm>
          <a:prstGeom prst="hexagon">
            <a:avLst/>
          </a:prstGeom>
          <a:solidFill>
            <a:srgbClr val="FFFF00"/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Консультационное</a:t>
            </a:r>
            <a:endParaRPr lang="ru-RU" sz="1400" b="1" dirty="0"/>
          </a:p>
        </p:txBody>
      </p:sp>
      <p:sp>
        <p:nvSpPr>
          <p:cNvPr id="21" name="Шестиугольник 20"/>
          <p:cNvSpPr/>
          <p:nvPr/>
        </p:nvSpPr>
        <p:spPr>
          <a:xfrm>
            <a:off x="3361472" y="2927059"/>
            <a:ext cx="2345483" cy="2006399"/>
          </a:xfrm>
          <a:prstGeom prst="hexagon">
            <a:avLst/>
          </a:prstGeom>
          <a:solidFill>
            <a:schemeClr val="bg1">
              <a:lumMod val="95000"/>
            </a:schemeClr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Направления взаимодействия</a:t>
            </a:r>
            <a:endParaRPr lang="ru-RU" sz="1400" dirty="0">
              <a:solidFill>
                <a:srgbClr val="C00000"/>
              </a:solidFill>
            </a:endParaRPr>
          </a:p>
        </p:txBody>
      </p:sp>
      <p:sp>
        <p:nvSpPr>
          <p:cNvPr id="23" name="Шестиугольник 22"/>
          <p:cNvSpPr/>
          <p:nvPr/>
        </p:nvSpPr>
        <p:spPr>
          <a:xfrm>
            <a:off x="3356908" y="5006003"/>
            <a:ext cx="2374682" cy="1861072"/>
          </a:xfrm>
          <a:prstGeom prst="hexagon">
            <a:avLst/>
          </a:prstGeom>
          <a:solidFill>
            <a:srgbClr val="97E4FF"/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300" b="1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Повышение уровня компетентности родителей (законных представителей) в вопросах </a:t>
            </a:r>
            <a:r>
              <a:rPr lang="ru-RU" sz="1300" b="1" dirty="0" err="1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здоровьесбережения</a:t>
            </a:r>
            <a:r>
              <a:rPr lang="ru-RU" sz="1300" b="1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ребенка</a:t>
            </a:r>
            <a:endParaRPr lang="ru-RU" sz="1300" b="1" dirty="0">
              <a:solidFill>
                <a:srgbClr val="000000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24" name="Шестиугольник 23"/>
          <p:cNvSpPr/>
          <p:nvPr/>
        </p:nvSpPr>
        <p:spPr>
          <a:xfrm>
            <a:off x="5817096" y="2839504"/>
            <a:ext cx="2495078" cy="2115151"/>
          </a:xfrm>
          <a:prstGeom prst="hexagon">
            <a:avLst/>
          </a:prstGeom>
          <a:solidFill>
            <a:srgbClr val="FF8989"/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Просветительское </a:t>
            </a:r>
            <a:endParaRPr lang="ru-RU" sz="1400" b="1" dirty="0">
              <a:solidFill>
                <a:srgbClr val="000000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val="1411622055"/>
              </p:ext>
            </p:extLst>
          </p:nvPr>
        </p:nvGraphicFramePr>
        <p:xfrm>
          <a:off x="523844" y="1214422"/>
          <a:ext cx="9001188" cy="54292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Скругленный прямоугольник 3"/>
          <p:cNvSpPr/>
          <p:nvPr/>
        </p:nvSpPr>
        <p:spPr>
          <a:xfrm>
            <a:off x="595282" y="214290"/>
            <a:ext cx="8858312" cy="785794"/>
          </a:xfrm>
          <a:prstGeom prst="roundRect">
            <a:avLst/>
          </a:prstGeom>
          <a:solidFill>
            <a:srgbClr val="00B0F0"/>
          </a:solidFill>
          <a:ln>
            <a:solidFill>
              <a:srgbClr val="FF99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ФОРМЫ </a:t>
            </a:r>
          </a:p>
          <a:p>
            <a:pPr algn="ctr"/>
            <a:r>
              <a:rPr lang="ru-RU" sz="2400" b="1" dirty="0" smtClean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взаимодействия детского сада с семьей</a:t>
            </a:r>
          </a:p>
        </p:txBody>
      </p:sp>
    </p:spTree>
    <p:extLst>
      <p:ext uri="{BB962C8B-B14F-4D97-AF65-F5344CB8AC3E}">
        <p14:creationId xmlns:p14="http://schemas.microsoft.com/office/powerpoint/2010/main" val="19014958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1764</TotalTime>
  <Words>1265</Words>
  <Application>Microsoft Office PowerPoint</Application>
  <PresentationFormat>Лист A4 (210x297 мм)</PresentationFormat>
  <Paragraphs>192</Paragraphs>
  <Slides>16</Slides>
  <Notes>4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1" baseType="lpstr">
      <vt:lpstr>Calibri</vt:lpstr>
      <vt:lpstr>Georgia</vt:lpstr>
      <vt:lpstr>Times New Roman</vt:lpstr>
      <vt:lpstr>Trebuchet MS</vt:lpstr>
      <vt:lpstr>Воздушный поток</vt:lpstr>
      <vt:lpstr>Презентация PowerPoint</vt:lpstr>
      <vt:lpstr>Презентация PowerPoint</vt:lpstr>
      <vt:lpstr>Презентация PowerPoint</vt:lpstr>
      <vt:lpstr>Презентация PowerPoint</vt:lpstr>
      <vt:lpstr>АООП  СОСТОИТ  ИЗ  РАЗДЕЛОВ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Дополнительный раздел Программы</dc:title>
  <dc:creator>Olga</dc:creator>
  <cp:lastModifiedBy>user</cp:lastModifiedBy>
  <cp:revision>261</cp:revision>
  <dcterms:created xsi:type="dcterms:W3CDTF">2015-01-27T14:35:58Z</dcterms:created>
  <dcterms:modified xsi:type="dcterms:W3CDTF">2025-11-07T12:49:12Z</dcterms:modified>
</cp:coreProperties>
</file>